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75" r:id="rId4"/>
    <p:sldId id="276" r:id="rId5"/>
    <p:sldId id="274" r:id="rId6"/>
    <p:sldId id="259" r:id="rId7"/>
    <p:sldId id="270" r:id="rId8"/>
    <p:sldId id="268" r:id="rId9"/>
    <p:sldId id="260" r:id="rId10"/>
    <p:sldId id="261" r:id="rId11"/>
    <p:sldId id="262" r:id="rId12"/>
    <p:sldId id="263" r:id="rId13"/>
    <p:sldId id="264" r:id="rId14"/>
    <p:sldId id="265" r:id="rId15"/>
    <p:sldId id="266" r:id="rId16"/>
    <p:sldId id="271"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4660"/>
  </p:normalViewPr>
  <p:slideViewPr>
    <p:cSldViewPr snapToGrid="0">
      <p:cViewPr varScale="1">
        <p:scale>
          <a:sx n="77" d="100"/>
          <a:sy n="77" d="100"/>
        </p:scale>
        <p:origin x="53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5E7091-5B27-4D4F-B443-3E47DC3F5AB8}" type="doc">
      <dgm:prSet loTypeId="urn:microsoft.com/office/officeart/2005/8/layout/equation2" loCatId="relationship" qsTypeId="urn:microsoft.com/office/officeart/2005/8/quickstyle/simple1" qsCatId="simple" csTypeId="urn:microsoft.com/office/officeart/2005/8/colors/colorful1" csCatId="colorful" phldr="1"/>
      <dgm:spPr/>
    </dgm:pt>
    <dgm:pt modelId="{B90FE336-DBE4-400E-B0D7-7DE0E2727DEA}">
      <dgm:prSet phldrT="[文本]"/>
      <dgm:spPr/>
      <dgm:t>
        <a:bodyPr/>
        <a:lstStyle/>
        <a:p>
          <a:pPr algn="ctr"/>
          <a:r>
            <a:rPr lang="en-AU" altLang="zh-CN" dirty="0"/>
            <a:t>Brain Training</a:t>
          </a:r>
          <a:endParaRPr lang="zh-CN" altLang="en-US" dirty="0"/>
        </a:p>
      </dgm:t>
    </dgm:pt>
    <dgm:pt modelId="{8A2ADDA8-ECD1-4D04-AA50-5F2D63B88BBE}" type="parTrans" cxnId="{85A27C84-3309-4A10-B785-92DC85673066}">
      <dgm:prSet/>
      <dgm:spPr/>
      <dgm:t>
        <a:bodyPr/>
        <a:lstStyle/>
        <a:p>
          <a:pPr algn="ctr"/>
          <a:endParaRPr lang="zh-CN" altLang="en-US"/>
        </a:p>
      </dgm:t>
    </dgm:pt>
    <dgm:pt modelId="{1EEA1696-2DD7-4F21-AEA9-412A755842FF}" type="sibTrans" cxnId="{85A27C84-3309-4A10-B785-92DC85673066}">
      <dgm:prSet/>
      <dgm:spPr/>
      <dgm:t>
        <a:bodyPr/>
        <a:lstStyle/>
        <a:p>
          <a:pPr algn="ctr"/>
          <a:endParaRPr lang="zh-CN" altLang="en-US"/>
        </a:p>
      </dgm:t>
    </dgm:pt>
    <dgm:pt modelId="{B69064B2-AD2E-4A8B-BD3F-BDFD1D640652}">
      <dgm:prSet phldrT="[文本]"/>
      <dgm:spPr/>
      <dgm:t>
        <a:bodyPr/>
        <a:lstStyle/>
        <a:p>
          <a:pPr algn="ctr"/>
          <a:r>
            <a:rPr lang="en-AU" altLang="zh-CN"/>
            <a:t>Gamifying Waste Education</a:t>
          </a:r>
          <a:endParaRPr lang="zh-CN" altLang="en-US"/>
        </a:p>
      </dgm:t>
    </dgm:pt>
    <dgm:pt modelId="{73291A99-127F-4B4E-8FC1-7AAF89DE5E28}" type="parTrans" cxnId="{A883C80C-CD61-4A7E-84D7-BA78247AE11A}">
      <dgm:prSet/>
      <dgm:spPr/>
      <dgm:t>
        <a:bodyPr/>
        <a:lstStyle/>
        <a:p>
          <a:pPr algn="ctr"/>
          <a:endParaRPr lang="zh-CN" altLang="en-US"/>
        </a:p>
      </dgm:t>
    </dgm:pt>
    <dgm:pt modelId="{30C6099B-1AF0-471E-B237-DDD196D724BA}" type="sibTrans" cxnId="{A883C80C-CD61-4A7E-84D7-BA78247AE11A}">
      <dgm:prSet/>
      <dgm:spPr/>
      <dgm:t>
        <a:bodyPr/>
        <a:lstStyle/>
        <a:p>
          <a:pPr algn="ctr"/>
          <a:endParaRPr lang="zh-CN" altLang="en-US"/>
        </a:p>
      </dgm:t>
    </dgm:pt>
    <dgm:pt modelId="{CEEB8B24-3618-4179-A1D8-DD6C3BB26191}">
      <dgm:prSet phldrT="[文本]"/>
      <dgm:spPr/>
      <dgm:t>
        <a:bodyPr/>
        <a:lstStyle/>
        <a:p>
          <a:pPr algn="ctr"/>
          <a:r>
            <a:rPr lang="en-AU" altLang="en-US" dirty="0"/>
            <a:t>Smart Green Mind</a:t>
          </a:r>
          <a:endParaRPr lang="zh-CN" altLang="en-US" dirty="0"/>
        </a:p>
      </dgm:t>
    </dgm:pt>
    <dgm:pt modelId="{19F04BCE-FBAB-476D-AD64-C487107EEBC0}" type="parTrans" cxnId="{B5C77BFD-7804-46C3-969B-9DC41DFAF44D}">
      <dgm:prSet/>
      <dgm:spPr/>
      <dgm:t>
        <a:bodyPr/>
        <a:lstStyle/>
        <a:p>
          <a:pPr algn="ctr"/>
          <a:endParaRPr lang="zh-CN" altLang="en-US"/>
        </a:p>
      </dgm:t>
    </dgm:pt>
    <dgm:pt modelId="{53B93F44-8405-4794-B0A7-4876D3944AEF}" type="sibTrans" cxnId="{B5C77BFD-7804-46C3-969B-9DC41DFAF44D}">
      <dgm:prSet/>
      <dgm:spPr/>
      <dgm:t>
        <a:bodyPr/>
        <a:lstStyle/>
        <a:p>
          <a:pPr algn="ctr"/>
          <a:endParaRPr lang="zh-CN" altLang="en-US"/>
        </a:p>
      </dgm:t>
    </dgm:pt>
    <dgm:pt modelId="{43F34A47-2DED-48B5-9EEC-CFDE31E076C4}" type="pres">
      <dgm:prSet presAssocID="{315E7091-5B27-4D4F-B443-3E47DC3F5AB8}" presName="Name0" presStyleCnt="0">
        <dgm:presLayoutVars>
          <dgm:dir/>
          <dgm:resizeHandles val="exact"/>
        </dgm:presLayoutVars>
      </dgm:prSet>
      <dgm:spPr/>
    </dgm:pt>
    <dgm:pt modelId="{1249A037-7E4F-4BB8-95C8-E2721B1468B3}" type="pres">
      <dgm:prSet presAssocID="{315E7091-5B27-4D4F-B443-3E47DC3F5AB8}" presName="vNodes" presStyleCnt="0"/>
      <dgm:spPr/>
    </dgm:pt>
    <dgm:pt modelId="{E8082A0F-3A96-47FD-BD6C-1B3B2002B72D}" type="pres">
      <dgm:prSet presAssocID="{B90FE336-DBE4-400E-B0D7-7DE0E2727DEA}" presName="node" presStyleLbl="node1" presStyleIdx="0" presStyleCnt="3">
        <dgm:presLayoutVars>
          <dgm:bulletEnabled val="1"/>
        </dgm:presLayoutVars>
      </dgm:prSet>
      <dgm:spPr/>
    </dgm:pt>
    <dgm:pt modelId="{90125FE6-A491-4A5C-BC93-6F026831E34C}" type="pres">
      <dgm:prSet presAssocID="{1EEA1696-2DD7-4F21-AEA9-412A755842FF}" presName="spacerT" presStyleCnt="0"/>
      <dgm:spPr/>
    </dgm:pt>
    <dgm:pt modelId="{6046801F-2304-491F-BBA1-552C33C848B4}" type="pres">
      <dgm:prSet presAssocID="{1EEA1696-2DD7-4F21-AEA9-412A755842FF}" presName="sibTrans" presStyleLbl="sibTrans2D1" presStyleIdx="0" presStyleCnt="2"/>
      <dgm:spPr/>
    </dgm:pt>
    <dgm:pt modelId="{3099F3B2-08DA-4A80-AE26-4AC70F495498}" type="pres">
      <dgm:prSet presAssocID="{1EEA1696-2DD7-4F21-AEA9-412A755842FF}" presName="spacerB" presStyleCnt="0"/>
      <dgm:spPr/>
    </dgm:pt>
    <dgm:pt modelId="{C77F27CC-EAF5-4E7F-9FBC-C42C9D9C2D3E}" type="pres">
      <dgm:prSet presAssocID="{B69064B2-AD2E-4A8B-BD3F-BDFD1D640652}" presName="node" presStyleLbl="node1" presStyleIdx="1" presStyleCnt="3">
        <dgm:presLayoutVars>
          <dgm:bulletEnabled val="1"/>
        </dgm:presLayoutVars>
      </dgm:prSet>
      <dgm:spPr/>
    </dgm:pt>
    <dgm:pt modelId="{1CFAC9D2-0EAC-46BE-A8FE-577A1A60CB94}" type="pres">
      <dgm:prSet presAssocID="{315E7091-5B27-4D4F-B443-3E47DC3F5AB8}" presName="sibTransLast" presStyleLbl="sibTrans2D1" presStyleIdx="1" presStyleCnt="2"/>
      <dgm:spPr/>
    </dgm:pt>
    <dgm:pt modelId="{81D864ED-A20E-4BED-90DE-A1F761876235}" type="pres">
      <dgm:prSet presAssocID="{315E7091-5B27-4D4F-B443-3E47DC3F5AB8}" presName="connectorText" presStyleLbl="sibTrans2D1" presStyleIdx="1" presStyleCnt="2"/>
      <dgm:spPr/>
    </dgm:pt>
    <dgm:pt modelId="{1A6100FE-B35A-4535-94A3-BE3099E435E2}" type="pres">
      <dgm:prSet presAssocID="{315E7091-5B27-4D4F-B443-3E47DC3F5AB8}" presName="lastNode" presStyleLbl="node1" presStyleIdx="2" presStyleCnt="3">
        <dgm:presLayoutVars>
          <dgm:bulletEnabled val="1"/>
        </dgm:presLayoutVars>
      </dgm:prSet>
      <dgm:spPr/>
    </dgm:pt>
  </dgm:ptLst>
  <dgm:cxnLst>
    <dgm:cxn modelId="{41836DCF-C615-4895-AE82-8B0F08D73224}" type="presOf" srcId="{CEEB8B24-3618-4179-A1D8-DD6C3BB26191}" destId="{1A6100FE-B35A-4535-94A3-BE3099E435E2}" srcOrd="0" destOrd="0" presId="urn:microsoft.com/office/officeart/2005/8/layout/equation2"/>
    <dgm:cxn modelId="{12DE3E57-A5C5-45D0-884A-D04B8CD24995}" type="presOf" srcId="{1EEA1696-2DD7-4F21-AEA9-412A755842FF}" destId="{6046801F-2304-491F-BBA1-552C33C848B4}" srcOrd="0" destOrd="0" presId="urn:microsoft.com/office/officeart/2005/8/layout/equation2"/>
    <dgm:cxn modelId="{C5DBAE84-BD82-431F-B347-35BBEE9AB1F0}" type="presOf" srcId="{B69064B2-AD2E-4A8B-BD3F-BDFD1D640652}" destId="{C77F27CC-EAF5-4E7F-9FBC-C42C9D9C2D3E}" srcOrd="0" destOrd="0" presId="urn:microsoft.com/office/officeart/2005/8/layout/equation2"/>
    <dgm:cxn modelId="{A48ADE63-3582-4B10-8336-25E30B7917FD}" type="presOf" srcId="{30C6099B-1AF0-471E-B237-DDD196D724BA}" destId="{1CFAC9D2-0EAC-46BE-A8FE-577A1A60CB94}" srcOrd="0" destOrd="0" presId="urn:microsoft.com/office/officeart/2005/8/layout/equation2"/>
    <dgm:cxn modelId="{85A27C84-3309-4A10-B785-92DC85673066}" srcId="{315E7091-5B27-4D4F-B443-3E47DC3F5AB8}" destId="{B90FE336-DBE4-400E-B0D7-7DE0E2727DEA}" srcOrd="0" destOrd="0" parTransId="{8A2ADDA8-ECD1-4D04-AA50-5F2D63B88BBE}" sibTransId="{1EEA1696-2DD7-4F21-AEA9-412A755842FF}"/>
    <dgm:cxn modelId="{6F5A15CE-9B4E-4836-BCC9-EE9EA9E207C1}" type="presOf" srcId="{30C6099B-1AF0-471E-B237-DDD196D724BA}" destId="{81D864ED-A20E-4BED-90DE-A1F761876235}" srcOrd="1" destOrd="0" presId="urn:microsoft.com/office/officeart/2005/8/layout/equation2"/>
    <dgm:cxn modelId="{64EEA9FA-09DF-4701-89EF-1BC5C8C67F46}" type="presOf" srcId="{B90FE336-DBE4-400E-B0D7-7DE0E2727DEA}" destId="{E8082A0F-3A96-47FD-BD6C-1B3B2002B72D}" srcOrd="0" destOrd="0" presId="urn:microsoft.com/office/officeart/2005/8/layout/equation2"/>
    <dgm:cxn modelId="{A883C80C-CD61-4A7E-84D7-BA78247AE11A}" srcId="{315E7091-5B27-4D4F-B443-3E47DC3F5AB8}" destId="{B69064B2-AD2E-4A8B-BD3F-BDFD1D640652}" srcOrd="1" destOrd="0" parTransId="{73291A99-127F-4B4E-8FC1-7AAF89DE5E28}" sibTransId="{30C6099B-1AF0-471E-B237-DDD196D724BA}"/>
    <dgm:cxn modelId="{B5C77BFD-7804-46C3-969B-9DC41DFAF44D}" srcId="{315E7091-5B27-4D4F-B443-3E47DC3F5AB8}" destId="{CEEB8B24-3618-4179-A1D8-DD6C3BB26191}" srcOrd="2" destOrd="0" parTransId="{19F04BCE-FBAB-476D-AD64-C487107EEBC0}" sibTransId="{53B93F44-8405-4794-B0A7-4876D3944AEF}"/>
    <dgm:cxn modelId="{485BB332-9921-44C9-A94D-33C62D274365}" type="presOf" srcId="{315E7091-5B27-4D4F-B443-3E47DC3F5AB8}" destId="{43F34A47-2DED-48B5-9EEC-CFDE31E076C4}" srcOrd="0" destOrd="0" presId="urn:microsoft.com/office/officeart/2005/8/layout/equation2"/>
    <dgm:cxn modelId="{B6CFA065-5A0A-47E9-A75B-6E50FEA9737B}" type="presParOf" srcId="{43F34A47-2DED-48B5-9EEC-CFDE31E076C4}" destId="{1249A037-7E4F-4BB8-95C8-E2721B1468B3}" srcOrd="0" destOrd="0" presId="urn:microsoft.com/office/officeart/2005/8/layout/equation2"/>
    <dgm:cxn modelId="{C65D39D7-41BC-458B-8FF9-331E4B92C2B3}" type="presParOf" srcId="{1249A037-7E4F-4BB8-95C8-E2721B1468B3}" destId="{E8082A0F-3A96-47FD-BD6C-1B3B2002B72D}" srcOrd="0" destOrd="0" presId="urn:microsoft.com/office/officeart/2005/8/layout/equation2"/>
    <dgm:cxn modelId="{A28EEC7A-8734-41AF-9021-64188C95FB72}" type="presParOf" srcId="{1249A037-7E4F-4BB8-95C8-E2721B1468B3}" destId="{90125FE6-A491-4A5C-BC93-6F026831E34C}" srcOrd="1" destOrd="0" presId="urn:microsoft.com/office/officeart/2005/8/layout/equation2"/>
    <dgm:cxn modelId="{3CFFC8F9-C5A5-41E4-B148-3F3EA4D5C2C4}" type="presParOf" srcId="{1249A037-7E4F-4BB8-95C8-E2721B1468B3}" destId="{6046801F-2304-491F-BBA1-552C33C848B4}" srcOrd="2" destOrd="0" presId="urn:microsoft.com/office/officeart/2005/8/layout/equation2"/>
    <dgm:cxn modelId="{EACE83E4-80A5-45E3-B9F0-4D1CC5868B2A}" type="presParOf" srcId="{1249A037-7E4F-4BB8-95C8-E2721B1468B3}" destId="{3099F3B2-08DA-4A80-AE26-4AC70F495498}" srcOrd="3" destOrd="0" presId="urn:microsoft.com/office/officeart/2005/8/layout/equation2"/>
    <dgm:cxn modelId="{9915E304-3574-4CA9-A1D6-749E4C21DB83}" type="presParOf" srcId="{1249A037-7E4F-4BB8-95C8-E2721B1468B3}" destId="{C77F27CC-EAF5-4E7F-9FBC-C42C9D9C2D3E}" srcOrd="4" destOrd="0" presId="urn:microsoft.com/office/officeart/2005/8/layout/equation2"/>
    <dgm:cxn modelId="{8B3994CE-79A5-4F4B-8F92-870F62D6789A}" type="presParOf" srcId="{43F34A47-2DED-48B5-9EEC-CFDE31E076C4}" destId="{1CFAC9D2-0EAC-46BE-A8FE-577A1A60CB94}" srcOrd="1" destOrd="0" presId="urn:microsoft.com/office/officeart/2005/8/layout/equation2"/>
    <dgm:cxn modelId="{2B25F444-965F-4A7F-AB37-AF4BF9D0E625}" type="presParOf" srcId="{1CFAC9D2-0EAC-46BE-A8FE-577A1A60CB94}" destId="{81D864ED-A20E-4BED-90DE-A1F761876235}" srcOrd="0" destOrd="0" presId="urn:microsoft.com/office/officeart/2005/8/layout/equation2"/>
    <dgm:cxn modelId="{4AF377B8-4969-44D4-8A23-CC9FD6A06C16}" type="presParOf" srcId="{43F34A47-2DED-48B5-9EEC-CFDE31E076C4}" destId="{1A6100FE-B35A-4535-94A3-BE3099E435E2}"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0D8277-443E-4CD2-BA80-655F6BCEC9C0}"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zh-CN" altLang="en-US"/>
        </a:p>
      </dgm:t>
    </dgm:pt>
    <dgm:pt modelId="{32218765-2A01-4BC8-8C8B-52C44D100273}">
      <dgm:prSet phldrT="[文本]"/>
      <dgm:spPr/>
      <dgm:t>
        <a:bodyPr/>
        <a:lstStyle/>
        <a:p>
          <a:r>
            <a:rPr lang="en-AU" altLang="zh-CN" dirty="0"/>
            <a:t>1st</a:t>
          </a:r>
          <a:endParaRPr lang="zh-CN" altLang="en-US" dirty="0"/>
        </a:p>
      </dgm:t>
    </dgm:pt>
    <dgm:pt modelId="{BECB12C0-F276-4793-AF47-8C85E117BABF}" type="parTrans" cxnId="{1BBE3693-25FB-416D-BA9A-16A82235848E}">
      <dgm:prSet/>
      <dgm:spPr/>
      <dgm:t>
        <a:bodyPr/>
        <a:lstStyle/>
        <a:p>
          <a:endParaRPr lang="zh-CN" altLang="en-US"/>
        </a:p>
      </dgm:t>
    </dgm:pt>
    <dgm:pt modelId="{6917484B-782A-49D2-A447-4E4D183D8A68}" type="sibTrans" cxnId="{1BBE3693-25FB-416D-BA9A-16A82235848E}">
      <dgm:prSet/>
      <dgm:spPr/>
      <dgm:t>
        <a:bodyPr/>
        <a:lstStyle/>
        <a:p>
          <a:endParaRPr lang="zh-CN" altLang="en-US"/>
        </a:p>
      </dgm:t>
    </dgm:pt>
    <dgm:pt modelId="{FB05CDDA-9DAE-4C6E-A74D-E68D9D8A894C}">
      <dgm:prSet phldrT="[文本]"/>
      <dgm:spPr/>
      <dgm:t>
        <a:bodyPr/>
        <a:lstStyle/>
        <a:p>
          <a:r>
            <a:rPr lang="en-AU" altLang="zh-CN" dirty="0"/>
            <a:t>Icon design</a:t>
          </a:r>
          <a:endParaRPr lang="zh-CN" altLang="en-US" dirty="0"/>
        </a:p>
      </dgm:t>
    </dgm:pt>
    <dgm:pt modelId="{A447B52A-1CB7-4A77-8C64-4ACB4440620F}" type="parTrans" cxnId="{86BCDC77-AD37-4174-B228-62007F42DC02}">
      <dgm:prSet/>
      <dgm:spPr/>
      <dgm:t>
        <a:bodyPr/>
        <a:lstStyle/>
        <a:p>
          <a:endParaRPr lang="zh-CN" altLang="en-US"/>
        </a:p>
      </dgm:t>
    </dgm:pt>
    <dgm:pt modelId="{4E56B9C2-065A-4C1A-8009-713E7F981B17}" type="sibTrans" cxnId="{86BCDC77-AD37-4174-B228-62007F42DC02}">
      <dgm:prSet/>
      <dgm:spPr/>
      <dgm:t>
        <a:bodyPr/>
        <a:lstStyle/>
        <a:p>
          <a:endParaRPr lang="zh-CN" altLang="en-US"/>
        </a:p>
      </dgm:t>
    </dgm:pt>
    <dgm:pt modelId="{684EC36E-E877-4A07-B832-5EA6BEBF259A}">
      <dgm:prSet phldrT="[文本]"/>
      <dgm:spPr/>
      <dgm:t>
        <a:bodyPr/>
        <a:lstStyle/>
        <a:p>
          <a:r>
            <a:rPr lang="en-AU" altLang="zh-CN" dirty="0"/>
            <a:t>Micro animation</a:t>
          </a:r>
          <a:endParaRPr lang="zh-CN" altLang="en-US" dirty="0"/>
        </a:p>
      </dgm:t>
    </dgm:pt>
    <dgm:pt modelId="{994DBBCE-50E7-4A67-A84B-480F310E460C}" type="parTrans" cxnId="{B9F90CF1-C0FD-4667-A95A-A4075551B7B8}">
      <dgm:prSet/>
      <dgm:spPr/>
      <dgm:t>
        <a:bodyPr/>
        <a:lstStyle/>
        <a:p>
          <a:endParaRPr lang="zh-CN" altLang="en-US"/>
        </a:p>
      </dgm:t>
    </dgm:pt>
    <dgm:pt modelId="{4E906C26-3144-40C3-94FB-8913A6A65B6A}" type="sibTrans" cxnId="{B9F90CF1-C0FD-4667-A95A-A4075551B7B8}">
      <dgm:prSet/>
      <dgm:spPr/>
      <dgm:t>
        <a:bodyPr/>
        <a:lstStyle/>
        <a:p>
          <a:endParaRPr lang="zh-CN" altLang="en-US"/>
        </a:p>
      </dgm:t>
    </dgm:pt>
    <dgm:pt modelId="{0A02BD7A-A4DE-4E81-88D9-B31F48C12956}">
      <dgm:prSet phldrT="[文本]"/>
      <dgm:spPr/>
      <dgm:t>
        <a:bodyPr/>
        <a:lstStyle/>
        <a:p>
          <a:r>
            <a:rPr lang="en-AU" altLang="zh-CN" dirty="0"/>
            <a:t>2ed</a:t>
          </a:r>
          <a:endParaRPr lang="zh-CN" altLang="en-US" dirty="0"/>
        </a:p>
      </dgm:t>
    </dgm:pt>
    <dgm:pt modelId="{94EC37AC-8059-46E2-B734-CF2393AAD9B2}" type="parTrans" cxnId="{1037E43D-271C-4BC4-BA2D-D401AC4F2417}">
      <dgm:prSet/>
      <dgm:spPr/>
      <dgm:t>
        <a:bodyPr/>
        <a:lstStyle/>
        <a:p>
          <a:endParaRPr lang="zh-CN" altLang="en-US"/>
        </a:p>
      </dgm:t>
    </dgm:pt>
    <dgm:pt modelId="{A27746E9-894B-4034-BC5C-C6305DED635D}" type="sibTrans" cxnId="{1037E43D-271C-4BC4-BA2D-D401AC4F2417}">
      <dgm:prSet/>
      <dgm:spPr/>
      <dgm:t>
        <a:bodyPr/>
        <a:lstStyle/>
        <a:p>
          <a:endParaRPr lang="zh-CN" altLang="en-US"/>
        </a:p>
      </dgm:t>
    </dgm:pt>
    <dgm:pt modelId="{2F13317F-3BDB-4721-B313-9453D216C57A}">
      <dgm:prSet phldrT="[文本]"/>
      <dgm:spPr/>
      <dgm:t>
        <a:bodyPr/>
        <a:lstStyle/>
        <a:p>
          <a:r>
            <a:rPr lang="en-AU" altLang="zh-CN" dirty="0"/>
            <a:t>User trace analysis</a:t>
          </a:r>
          <a:endParaRPr lang="zh-CN" altLang="en-US" dirty="0"/>
        </a:p>
      </dgm:t>
    </dgm:pt>
    <dgm:pt modelId="{E1243A68-6874-4CBD-9E4B-3B77352A7473}" type="parTrans" cxnId="{F183B3F5-A4ED-4417-BB22-EB297BD9AF8B}">
      <dgm:prSet/>
      <dgm:spPr/>
      <dgm:t>
        <a:bodyPr/>
        <a:lstStyle/>
        <a:p>
          <a:endParaRPr lang="zh-CN" altLang="en-US"/>
        </a:p>
      </dgm:t>
    </dgm:pt>
    <dgm:pt modelId="{4CDFE7BF-D207-43D3-AB49-D3F1B7817F84}" type="sibTrans" cxnId="{F183B3F5-A4ED-4417-BB22-EB297BD9AF8B}">
      <dgm:prSet/>
      <dgm:spPr/>
      <dgm:t>
        <a:bodyPr/>
        <a:lstStyle/>
        <a:p>
          <a:endParaRPr lang="zh-CN" altLang="en-US"/>
        </a:p>
      </dgm:t>
    </dgm:pt>
    <dgm:pt modelId="{5039FF9D-B4E1-482B-9F5D-5BFB884F7680}">
      <dgm:prSet phldrT="[文本]"/>
      <dgm:spPr/>
      <dgm:t>
        <a:bodyPr/>
        <a:lstStyle/>
        <a:p>
          <a:r>
            <a:rPr lang="en-AU" altLang="zh-CN" dirty="0"/>
            <a:t>3rd</a:t>
          </a:r>
          <a:endParaRPr lang="zh-CN" altLang="en-US" dirty="0"/>
        </a:p>
      </dgm:t>
    </dgm:pt>
    <dgm:pt modelId="{7A46AC90-BD0D-4BBC-8C65-0846C7555C6D}" type="parTrans" cxnId="{8F1E802B-0C30-44FA-99ED-12641152C2E2}">
      <dgm:prSet/>
      <dgm:spPr/>
      <dgm:t>
        <a:bodyPr/>
        <a:lstStyle/>
        <a:p>
          <a:endParaRPr lang="zh-CN" altLang="en-US"/>
        </a:p>
      </dgm:t>
    </dgm:pt>
    <dgm:pt modelId="{E0AA537C-8038-4D82-B197-1A534CCD2D01}" type="sibTrans" cxnId="{8F1E802B-0C30-44FA-99ED-12641152C2E2}">
      <dgm:prSet/>
      <dgm:spPr/>
      <dgm:t>
        <a:bodyPr/>
        <a:lstStyle/>
        <a:p>
          <a:endParaRPr lang="zh-CN" altLang="en-US"/>
        </a:p>
      </dgm:t>
    </dgm:pt>
    <dgm:pt modelId="{D8FA4091-6C8C-4471-91F3-C72916CA7BF6}">
      <dgm:prSet phldrT="[文本]"/>
      <dgm:spPr/>
      <dgm:t>
        <a:bodyPr/>
        <a:lstStyle/>
        <a:p>
          <a:r>
            <a:rPr lang="en-AU" altLang="zh-CN" dirty="0"/>
            <a:t>Energy coin </a:t>
          </a:r>
          <a:endParaRPr lang="zh-CN" altLang="en-US" dirty="0"/>
        </a:p>
      </dgm:t>
    </dgm:pt>
    <dgm:pt modelId="{53033183-59F5-48C1-BA87-5BC8D869FE43}" type="parTrans" cxnId="{5FD93BB0-BF70-4041-9E96-E93F2CDD4331}">
      <dgm:prSet/>
      <dgm:spPr/>
      <dgm:t>
        <a:bodyPr/>
        <a:lstStyle/>
        <a:p>
          <a:endParaRPr lang="zh-CN" altLang="en-US"/>
        </a:p>
      </dgm:t>
    </dgm:pt>
    <dgm:pt modelId="{6181E303-5D67-45DE-8D02-30FA0CF2F957}" type="sibTrans" cxnId="{5FD93BB0-BF70-4041-9E96-E93F2CDD4331}">
      <dgm:prSet/>
      <dgm:spPr/>
      <dgm:t>
        <a:bodyPr/>
        <a:lstStyle/>
        <a:p>
          <a:endParaRPr lang="zh-CN" altLang="en-US"/>
        </a:p>
      </dgm:t>
    </dgm:pt>
    <dgm:pt modelId="{F4B6A170-3546-4CB9-AACA-E224F360523E}">
      <dgm:prSet phldrT="[文本]"/>
      <dgm:spPr/>
      <dgm:t>
        <a:bodyPr/>
        <a:lstStyle/>
        <a:p>
          <a:r>
            <a:rPr lang="en-AU" altLang="zh-CN" dirty="0"/>
            <a:t>Map navigation</a:t>
          </a:r>
          <a:endParaRPr lang="zh-CN" altLang="en-US" dirty="0"/>
        </a:p>
      </dgm:t>
    </dgm:pt>
    <dgm:pt modelId="{29C4E120-B727-4E90-B8A5-926759BD5525}" type="parTrans" cxnId="{B59E2543-BBC3-450E-A233-B73061B8B0CA}">
      <dgm:prSet/>
      <dgm:spPr/>
      <dgm:t>
        <a:bodyPr/>
        <a:lstStyle/>
        <a:p>
          <a:endParaRPr lang="zh-CN" altLang="en-US"/>
        </a:p>
      </dgm:t>
    </dgm:pt>
    <dgm:pt modelId="{659A5788-BCCA-43B5-9B4F-22883C77FAAD}" type="sibTrans" cxnId="{B59E2543-BBC3-450E-A233-B73061B8B0CA}">
      <dgm:prSet/>
      <dgm:spPr/>
      <dgm:t>
        <a:bodyPr/>
        <a:lstStyle/>
        <a:p>
          <a:endParaRPr lang="zh-CN" altLang="en-US"/>
        </a:p>
      </dgm:t>
    </dgm:pt>
    <dgm:pt modelId="{E4F2B4EA-27E3-4745-952C-6A67EF888186}">
      <dgm:prSet phldrT="[文本]"/>
      <dgm:spPr/>
      <dgm:t>
        <a:bodyPr/>
        <a:lstStyle/>
        <a:p>
          <a:r>
            <a:rPr lang="en-AU" altLang="zh-CN" dirty="0"/>
            <a:t>Result reward</a:t>
          </a:r>
          <a:endParaRPr lang="zh-CN" altLang="en-US" dirty="0"/>
        </a:p>
      </dgm:t>
    </dgm:pt>
    <dgm:pt modelId="{45555D08-33B2-47A0-B787-3F0417DD76E7}" type="parTrans" cxnId="{6A5D0360-5D79-4463-9230-BCAF068ACD53}">
      <dgm:prSet/>
      <dgm:spPr/>
      <dgm:t>
        <a:bodyPr/>
        <a:lstStyle/>
        <a:p>
          <a:endParaRPr lang="zh-CN" altLang="en-US"/>
        </a:p>
      </dgm:t>
    </dgm:pt>
    <dgm:pt modelId="{12651F20-DC54-4DBA-8FA6-E779084D5668}" type="sibTrans" cxnId="{6A5D0360-5D79-4463-9230-BCAF068ACD53}">
      <dgm:prSet/>
      <dgm:spPr/>
      <dgm:t>
        <a:bodyPr/>
        <a:lstStyle/>
        <a:p>
          <a:endParaRPr lang="zh-CN" altLang="en-US"/>
        </a:p>
      </dgm:t>
    </dgm:pt>
    <dgm:pt modelId="{0AA0A45B-3BDD-494C-A467-0EF850C49568}">
      <dgm:prSet phldrT="[文本]"/>
      <dgm:spPr/>
      <dgm:t>
        <a:bodyPr/>
        <a:lstStyle/>
        <a:p>
          <a:r>
            <a:rPr lang="en-AU" altLang="zh-CN" dirty="0"/>
            <a:t>System optimization</a:t>
          </a:r>
          <a:endParaRPr lang="zh-CN" altLang="en-US" dirty="0"/>
        </a:p>
      </dgm:t>
    </dgm:pt>
    <dgm:pt modelId="{C363DBB2-A5F3-4DFB-A68C-0256074BFFF3}" type="parTrans" cxnId="{458F4C96-3115-47A6-A78C-513C5F7C354A}">
      <dgm:prSet/>
      <dgm:spPr/>
      <dgm:t>
        <a:bodyPr/>
        <a:lstStyle/>
        <a:p>
          <a:endParaRPr lang="zh-CN" altLang="en-US"/>
        </a:p>
      </dgm:t>
    </dgm:pt>
    <dgm:pt modelId="{FF2B93B3-F7BC-49D2-901A-A564B72FE369}" type="sibTrans" cxnId="{458F4C96-3115-47A6-A78C-513C5F7C354A}">
      <dgm:prSet/>
      <dgm:spPr/>
      <dgm:t>
        <a:bodyPr/>
        <a:lstStyle/>
        <a:p>
          <a:endParaRPr lang="zh-CN" altLang="en-US"/>
        </a:p>
      </dgm:t>
    </dgm:pt>
    <dgm:pt modelId="{640279EF-2594-4162-92DC-DFD153CD2DE4}">
      <dgm:prSet phldrT="[文本]"/>
      <dgm:spPr/>
      <dgm:t>
        <a:bodyPr/>
        <a:lstStyle/>
        <a:p>
          <a:r>
            <a:rPr lang="en-AU" altLang="zh-CN" dirty="0"/>
            <a:t>Multi level</a:t>
          </a:r>
          <a:endParaRPr lang="zh-CN" altLang="en-US" dirty="0"/>
        </a:p>
      </dgm:t>
    </dgm:pt>
    <dgm:pt modelId="{2C95F241-8A8E-4CB9-BD33-9EF174F1E8A8}" type="parTrans" cxnId="{E60D589A-EE57-4517-A6F2-C40F342492BB}">
      <dgm:prSet/>
      <dgm:spPr/>
      <dgm:t>
        <a:bodyPr/>
        <a:lstStyle/>
        <a:p>
          <a:endParaRPr lang="zh-CN" altLang="en-US"/>
        </a:p>
      </dgm:t>
    </dgm:pt>
    <dgm:pt modelId="{A59E480A-B1F0-40DB-9E48-D8A4B5679398}" type="sibTrans" cxnId="{E60D589A-EE57-4517-A6F2-C40F342492BB}">
      <dgm:prSet/>
      <dgm:spPr/>
      <dgm:t>
        <a:bodyPr/>
        <a:lstStyle/>
        <a:p>
          <a:endParaRPr lang="zh-CN" altLang="en-US"/>
        </a:p>
      </dgm:t>
    </dgm:pt>
    <dgm:pt modelId="{90D3194B-F026-47D2-B066-D9173778FD11}">
      <dgm:prSet phldrT="[文本]"/>
      <dgm:spPr/>
      <dgm:t>
        <a:bodyPr/>
        <a:lstStyle/>
        <a:p>
          <a:r>
            <a:rPr lang="en-AU" altLang="zh-CN" dirty="0"/>
            <a:t>Smart campus</a:t>
          </a:r>
          <a:endParaRPr lang="zh-CN" altLang="en-US" dirty="0"/>
        </a:p>
      </dgm:t>
    </dgm:pt>
    <dgm:pt modelId="{E75F7746-3917-40AA-90DB-CE579C43F976}" type="parTrans" cxnId="{063D896C-56A2-4C03-92FC-D34B307C81C1}">
      <dgm:prSet/>
      <dgm:spPr/>
      <dgm:t>
        <a:bodyPr/>
        <a:lstStyle/>
        <a:p>
          <a:endParaRPr lang="zh-CN" altLang="en-US"/>
        </a:p>
      </dgm:t>
    </dgm:pt>
    <dgm:pt modelId="{9E061101-82FC-4728-B7DF-4EF7B302A788}" type="sibTrans" cxnId="{063D896C-56A2-4C03-92FC-D34B307C81C1}">
      <dgm:prSet/>
      <dgm:spPr/>
      <dgm:t>
        <a:bodyPr/>
        <a:lstStyle/>
        <a:p>
          <a:endParaRPr lang="zh-CN" altLang="en-US"/>
        </a:p>
      </dgm:t>
    </dgm:pt>
    <dgm:pt modelId="{DEEF6395-758F-4DE2-9EA3-9BA61720105C}" type="pres">
      <dgm:prSet presAssocID="{A30D8277-443E-4CD2-BA80-655F6BCEC9C0}" presName="Name0" presStyleCnt="0">
        <dgm:presLayoutVars>
          <dgm:dir/>
          <dgm:resizeHandles val="exact"/>
        </dgm:presLayoutVars>
      </dgm:prSet>
      <dgm:spPr/>
    </dgm:pt>
    <dgm:pt modelId="{0836AE05-2AA8-42EC-90F0-BC996BC567C5}" type="pres">
      <dgm:prSet presAssocID="{32218765-2A01-4BC8-8C8B-52C44D100273}" presName="node" presStyleLbl="node1" presStyleIdx="0" presStyleCnt="3">
        <dgm:presLayoutVars>
          <dgm:bulletEnabled val="1"/>
        </dgm:presLayoutVars>
      </dgm:prSet>
      <dgm:spPr/>
    </dgm:pt>
    <dgm:pt modelId="{2E949D57-61B1-4214-B675-3748989979F1}" type="pres">
      <dgm:prSet presAssocID="{6917484B-782A-49D2-A447-4E4D183D8A68}" presName="sibTrans" presStyleCnt="0"/>
      <dgm:spPr/>
    </dgm:pt>
    <dgm:pt modelId="{698E6F72-6BEF-4A54-8127-472B6FB9FAE8}" type="pres">
      <dgm:prSet presAssocID="{0A02BD7A-A4DE-4E81-88D9-B31F48C12956}" presName="node" presStyleLbl="node1" presStyleIdx="1" presStyleCnt="3">
        <dgm:presLayoutVars>
          <dgm:bulletEnabled val="1"/>
        </dgm:presLayoutVars>
      </dgm:prSet>
      <dgm:spPr/>
    </dgm:pt>
    <dgm:pt modelId="{9BAF6DAA-7B07-43C3-8E83-879E1CB2226F}" type="pres">
      <dgm:prSet presAssocID="{A27746E9-894B-4034-BC5C-C6305DED635D}" presName="sibTrans" presStyleCnt="0"/>
      <dgm:spPr/>
    </dgm:pt>
    <dgm:pt modelId="{485A32D6-25BA-4626-9C7D-A8BCF2A57923}" type="pres">
      <dgm:prSet presAssocID="{5039FF9D-B4E1-482B-9F5D-5BFB884F7680}" presName="node" presStyleLbl="node1" presStyleIdx="2" presStyleCnt="3" custLinFactX="90517" custLinFactNeighborX="100000" custLinFactNeighborY="0">
        <dgm:presLayoutVars>
          <dgm:bulletEnabled val="1"/>
        </dgm:presLayoutVars>
      </dgm:prSet>
      <dgm:spPr/>
    </dgm:pt>
  </dgm:ptLst>
  <dgm:cxnLst>
    <dgm:cxn modelId="{6A5D0360-5D79-4463-9230-BCAF068ACD53}" srcId="{0A02BD7A-A4DE-4E81-88D9-B31F48C12956}" destId="{E4F2B4EA-27E3-4745-952C-6A67EF888186}" srcOrd="1" destOrd="0" parTransId="{45555D08-33B2-47A0-B787-3F0417DD76E7}" sibTransId="{12651F20-DC54-4DBA-8FA6-E779084D5668}"/>
    <dgm:cxn modelId="{B73EF6F8-35B4-419B-877E-3B146B168966}" type="presOf" srcId="{A30D8277-443E-4CD2-BA80-655F6BCEC9C0}" destId="{DEEF6395-758F-4DE2-9EA3-9BA61720105C}" srcOrd="0" destOrd="0" presId="urn:microsoft.com/office/officeart/2005/8/layout/hList6"/>
    <dgm:cxn modelId="{B1AC0E1B-0B7B-4B6E-9BC9-565C081766ED}" type="presOf" srcId="{D8FA4091-6C8C-4471-91F3-C72916CA7BF6}" destId="{485A32D6-25BA-4626-9C7D-A8BCF2A57923}" srcOrd="0" destOrd="1" presId="urn:microsoft.com/office/officeart/2005/8/layout/hList6"/>
    <dgm:cxn modelId="{86BCDC77-AD37-4174-B228-62007F42DC02}" srcId="{32218765-2A01-4BC8-8C8B-52C44D100273}" destId="{FB05CDDA-9DAE-4C6E-A74D-E68D9D8A894C}" srcOrd="0" destOrd="0" parTransId="{A447B52A-1CB7-4A77-8C64-4ACB4440620F}" sibTransId="{4E56B9C2-065A-4C1A-8009-713E7F981B17}"/>
    <dgm:cxn modelId="{67FE65BC-C6C4-49C5-9DD7-C37C33D2890F}" type="presOf" srcId="{640279EF-2594-4162-92DC-DFD153CD2DE4}" destId="{698E6F72-6BEF-4A54-8127-472B6FB9FAE8}" srcOrd="0" destOrd="1" presId="urn:microsoft.com/office/officeart/2005/8/layout/hList6"/>
    <dgm:cxn modelId="{8F1E802B-0C30-44FA-99ED-12641152C2E2}" srcId="{A30D8277-443E-4CD2-BA80-655F6BCEC9C0}" destId="{5039FF9D-B4E1-482B-9F5D-5BFB884F7680}" srcOrd="2" destOrd="0" parTransId="{7A46AC90-BD0D-4BBC-8C65-0846C7555C6D}" sibTransId="{E0AA537C-8038-4D82-B197-1A534CCD2D01}"/>
    <dgm:cxn modelId="{1B7C1E38-CF69-4B05-B288-C64FBC572B24}" type="presOf" srcId="{2F13317F-3BDB-4721-B313-9453D216C57A}" destId="{698E6F72-6BEF-4A54-8127-472B6FB9FAE8}" srcOrd="0" destOrd="3" presId="urn:microsoft.com/office/officeart/2005/8/layout/hList6"/>
    <dgm:cxn modelId="{458F4C96-3115-47A6-A78C-513C5F7C354A}" srcId="{32218765-2A01-4BC8-8C8B-52C44D100273}" destId="{0AA0A45B-3BDD-494C-A467-0EF850C49568}" srcOrd="2" destOrd="0" parTransId="{C363DBB2-A5F3-4DFB-A68C-0256074BFFF3}" sibTransId="{FF2B93B3-F7BC-49D2-901A-A564B72FE369}"/>
    <dgm:cxn modelId="{684B9F60-DE7E-44A9-85FC-A68539467056}" type="presOf" srcId="{0AA0A45B-3BDD-494C-A467-0EF850C49568}" destId="{0836AE05-2AA8-42EC-90F0-BC996BC567C5}" srcOrd="0" destOrd="3" presId="urn:microsoft.com/office/officeart/2005/8/layout/hList6"/>
    <dgm:cxn modelId="{CEEB5220-76FB-4763-99F7-1F87C4DBFAAF}" type="presOf" srcId="{684EC36E-E877-4A07-B832-5EA6BEBF259A}" destId="{0836AE05-2AA8-42EC-90F0-BC996BC567C5}" srcOrd="0" destOrd="2" presId="urn:microsoft.com/office/officeart/2005/8/layout/hList6"/>
    <dgm:cxn modelId="{3749E2BF-2B56-47B3-8D63-5C39F6E7022A}" type="presOf" srcId="{32218765-2A01-4BC8-8C8B-52C44D100273}" destId="{0836AE05-2AA8-42EC-90F0-BC996BC567C5}" srcOrd="0" destOrd="0" presId="urn:microsoft.com/office/officeart/2005/8/layout/hList6"/>
    <dgm:cxn modelId="{1BBE3693-25FB-416D-BA9A-16A82235848E}" srcId="{A30D8277-443E-4CD2-BA80-655F6BCEC9C0}" destId="{32218765-2A01-4BC8-8C8B-52C44D100273}" srcOrd="0" destOrd="0" parTransId="{BECB12C0-F276-4793-AF47-8C85E117BABF}" sibTransId="{6917484B-782A-49D2-A447-4E4D183D8A68}"/>
    <dgm:cxn modelId="{8B8BAE45-3C6E-402C-BE87-A5BA077875B0}" type="presOf" srcId="{FB05CDDA-9DAE-4C6E-A74D-E68D9D8A894C}" destId="{0836AE05-2AA8-42EC-90F0-BC996BC567C5}" srcOrd="0" destOrd="1" presId="urn:microsoft.com/office/officeart/2005/8/layout/hList6"/>
    <dgm:cxn modelId="{B0F71009-B464-420C-98A3-1309868A9573}" type="presOf" srcId="{E4F2B4EA-27E3-4745-952C-6A67EF888186}" destId="{698E6F72-6BEF-4A54-8127-472B6FB9FAE8}" srcOrd="0" destOrd="2" presId="urn:microsoft.com/office/officeart/2005/8/layout/hList6"/>
    <dgm:cxn modelId="{063D896C-56A2-4C03-92FC-D34B307C81C1}" srcId="{5039FF9D-B4E1-482B-9F5D-5BFB884F7680}" destId="{90D3194B-F026-47D2-B066-D9173778FD11}" srcOrd="2" destOrd="0" parTransId="{E75F7746-3917-40AA-90DB-CE579C43F976}" sibTransId="{9E061101-82FC-4728-B7DF-4EF7B302A788}"/>
    <dgm:cxn modelId="{F183B3F5-A4ED-4417-BB22-EB297BD9AF8B}" srcId="{0A02BD7A-A4DE-4E81-88D9-B31F48C12956}" destId="{2F13317F-3BDB-4721-B313-9453D216C57A}" srcOrd="2" destOrd="0" parTransId="{E1243A68-6874-4CBD-9E4B-3B77352A7473}" sibTransId="{4CDFE7BF-D207-43D3-AB49-D3F1B7817F84}"/>
    <dgm:cxn modelId="{D27DC3E1-CC0B-4837-A636-1209ED625AAA}" type="presOf" srcId="{0A02BD7A-A4DE-4E81-88D9-B31F48C12956}" destId="{698E6F72-6BEF-4A54-8127-472B6FB9FAE8}" srcOrd="0" destOrd="0" presId="urn:microsoft.com/office/officeart/2005/8/layout/hList6"/>
    <dgm:cxn modelId="{B9F90CF1-C0FD-4667-A95A-A4075551B7B8}" srcId="{32218765-2A01-4BC8-8C8B-52C44D100273}" destId="{684EC36E-E877-4A07-B832-5EA6BEBF259A}" srcOrd="1" destOrd="0" parTransId="{994DBBCE-50E7-4A67-A84B-480F310E460C}" sibTransId="{4E906C26-3144-40C3-94FB-8913A6A65B6A}"/>
    <dgm:cxn modelId="{5FD93BB0-BF70-4041-9E96-E93F2CDD4331}" srcId="{5039FF9D-B4E1-482B-9F5D-5BFB884F7680}" destId="{D8FA4091-6C8C-4471-91F3-C72916CA7BF6}" srcOrd="0" destOrd="0" parTransId="{53033183-59F5-48C1-BA87-5BC8D869FE43}" sibTransId="{6181E303-5D67-45DE-8D02-30FA0CF2F957}"/>
    <dgm:cxn modelId="{B59E2543-BBC3-450E-A233-B73061B8B0CA}" srcId="{5039FF9D-B4E1-482B-9F5D-5BFB884F7680}" destId="{F4B6A170-3546-4CB9-AACA-E224F360523E}" srcOrd="1" destOrd="0" parTransId="{29C4E120-B727-4E90-B8A5-926759BD5525}" sibTransId="{659A5788-BCCA-43B5-9B4F-22883C77FAAD}"/>
    <dgm:cxn modelId="{D03665B8-2B6E-4938-916F-01DAD9034C1E}" type="presOf" srcId="{5039FF9D-B4E1-482B-9F5D-5BFB884F7680}" destId="{485A32D6-25BA-4626-9C7D-A8BCF2A57923}" srcOrd="0" destOrd="0" presId="urn:microsoft.com/office/officeart/2005/8/layout/hList6"/>
    <dgm:cxn modelId="{0D68F52D-21F5-4EDF-88E6-FB698168F282}" type="presOf" srcId="{90D3194B-F026-47D2-B066-D9173778FD11}" destId="{485A32D6-25BA-4626-9C7D-A8BCF2A57923}" srcOrd="0" destOrd="3" presId="urn:microsoft.com/office/officeart/2005/8/layout/hList6"/>
    <dgm:cxn modelId="{E60D589A-EE57-4517-A6F2-C40F342492BB}" srcId="{0A02BD7A-A4DE-4E81-88D9-B31F48C12956}" destId="{640279EF-2594-4162-92DC-DFD153CD2DE4}" srcOrd="0" destOrd="0" parTransId="{2C95F241-8A8E-4CB9-BD33-9EF174F1E8A8}" sibTransId="{A59E480A-B1F0-40DB-9E48-D8A4B5679398}"/>
    <dgm:cxn modelId="{8BF19BC5-96EC-48A1-A4CE-118F054B1E53}" type="presOf" srcId="{F4B6A170-3546-4CB9-AACA-E224F360523E}" destId="{485A32D6-25BA-4626-9C7D-A8BCF2A57923}" srcOrd="0" destOrd="2" presId="urn:microsoft.com/office/officeart/2005/8/layout/hList6"/>
    <dgm:cxn modelId="{1037E43D-271C-4BC4-BA2D-D401AC4F2417}" srcId="{A30D8277-443E-4CD2-BA80-655F6BCEC9C0}" destId="{0A02BD7A-A4DE-4E81-88D9-B31F48C12956}" srcOrd="1" destOrd="0" parTransId="{94EC37AC-8059-46E2-B734-CF2393AAD9B2}" sibTransId="{A27746E9-894B-4034-BC5C-C6305DED635D}"/>
    <dgm:cxn modelId="{4390138B-6082-4058-A0C0-BF46FDF33B36}" type="presParOf" srcId="{DEEF6395-758F-4DE2-9EA3-9BA61720105C}" destId="{0836AE05-2AA8-42EC-90F0-BC996BC567C5}" srcOrd="0" destOrd="0" presId="urn:microsoft.com/office/officeart/2005/8/layout/hList6"/>
    <dgm:cxn modelId="{97ED5D1A-7C33-4CF8-B9B7-A73015E5CAE7}" type="presParOf" srcId="{DEEF6395-758F-4DE2-9EA3-9BA61720105C}" destId="{2E949D57-61B1-4214-B675-3748989979F1}" srcOrd="1" destOrd="0" presId="urn:microsoft.com/office/officeart/2005/8/layout/hList6"/>
    <dgm:cxn modelId="{A6A6C182-4D77-4F51-94BA-90886BE3A5A8}" type="presParOf" srcId="{DEEF6395-758F-4DE2-9EA3-9BA61720105C}" destId="{698E6F72-6BEF-4A54-8127-472B6FB9FAE8}" srcOrd="2" destOrd="0" presId="urn:microsoft.com/office/officeart/2005/8/layout/hList6"/>
    <dgm:cxn modelId="{0BA16294-DC0C-41D3-8186-A099381363A3}" type="presParOf" srcId="{DEEF6395-758F-4DE2-9EA3-9BA61720105C}" destId="{9BAF6DAA-7B07-43C3-8E83-879E1CB2226F}" srcOrd="3" destOrd="0" presId="urn:microsoft.com/office/officeart/2005/8/layout/hList6"/>
    <dgm:cxn modelId="{BFA1A475-587D-43B0-BDA3-B6CBEB3E6FAD}" type="presParOf" srcId="{DEEF6395-758F-4DE2-9EA3-9BA61720105C}" destId="{485A32D6-25BA-4626-9C7D-A8BCF2A57923}"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82A0F-3A96-47FD-BD6C-1B3B2002B72D}">
      <dsp:nvSpPr>
        <dsp:cNvPr id="0" name=""/>
        <dsp:cNvSpPr/>
      </dsp:nvSpPr>
      <dsp:spPr>
        <a:xfrm>
          <a:off x="729314" y="67"/>
          <a:ext cx="1322850" cy="1322850"/>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altLang="zh-CN" sz="1400" kern="1200" dirty="0"/>
            <a:t>Brain Training</a:t>
          </a:r>
          <a:endParaRPr lang="zh-CN" altLang="en-US" sz="1400" kern="1200" dirty="0"/>
        </a:p>
      </dsp:txBody>
      <dsp:txXfrm>
        <a:off x="923041" y="193794"/>
        <a:ext cx="935396" cy="935396"/>
      </dsp:txXfrm>
    </dsp:sp>
    <dsp:sp modelId="{6046801F-2304-491F-BBA1-552C33C848B4}">
      <dsp:nvSpPr>
        <dsp:cNvPr id="0" name=""/>
        <dsp:cNvSpPr/>
      </dsp:nvSpPr>
      <dsp:spPr>
        <a:xfrm>
          <a:off x="1007112" y="1430332"/>
          <a:ext cx="767253" cy="767253"/>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108811" y="1723730"/>
        <a:ext cx="563855" cy="180457"/>
      </dsp:txXfrm>
    </dsp:sp>
    <dsp:sp modelId="{C77F27CC-EAF5-4E7F-9FBC-C42C9D9C2D3E}">
      <dsp:nvSpPr>
        <dsp:cNvPr id="0" name=""/>
        <dsp:cNvSpPr/>
      </dsp:nvSpPr>
      <dsp:spPr>
        <a:xfrm>
          <a:off x="729314" y="2305001"/>
          <a:ext cx="1322850" cy="1322850"/>
        </a:xfrm>
        <a:prstGeom prst="ellips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altLang="zh-CN" sz="1400" kern="1200"/>
            <a:t>Gamifying Waste Education</a:t>
          </a:r>
          <a:endParaRPr lang="zh-CN" altLang="en-US" sz="1400" kern="1200"/>
        </a:p>
      </dsp:txBody>
      <dsp:txXfrm>
        <a:off x="923041" y="2498728"/>
        <a:ext cx="935396" cy="935396"/>
      </dsp:txXfrm>
    </dsp:sp>
    <dsp:sp modelId="{1CFAC9D2-0EAC-46BE-A8FE-577A1A60CB94}">
      <dsp:nvSpPr>
        <dsp:cNvPr id="0" name=""/>
        <dsp:cNvSpPr/>
      </dsp:nvSpPr>
      <dsp:spPr>
        <a:xfrm>
          <a:off x="2250592" y="1567909"/>
          <a:ext cx="420666" cy="49210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250592" y="1666329"/>
        <a:ext cx="294466" cy="295260"/>
      </dsp:txXfrm>
    </dsp:sp>
    <dsp:sp modelId="{1A6100FE-B35A-4535-94A3-BE3099E435E2}">
      <dsp:nvSpPr>
        <dsp:cNvPr id="0" name=""/>
        <dsp:cNvSpPr/>
      </dsp:nvSpPr>
      <dsp:spPr>
        <a:xfrm>
          <a:off x="2845874" y="491109"/>
          <a:ext cx="2645700" cy="2645700"/>
        </a:xfrm>
        <a:prstGeom prst="ellipse">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AU" altLang="en-US" sz="4100" kern="1200" dirty="0"/>
            <a:t>Smart Green Mind</a:t>
          </a:r>
          <a:endParaRPr lang="zh-CN" altLang="en-US" sz="4100" kern="1200" dirty="0"/>
        </a:p>
      </dsp:txBody>
      <dsp:txXfrm>
        <a:off x="3233328" y="878563"/>
        <a:ext cx="1870792" cy="1870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6AE05-2AA8-42EC-90F0-BC996BC567C5}">
      <dsp:nvSpPr>
        <dsp:cNvPr id="0" name=""/>
        <dsp:cNvSpPr/>
      </dsp:nvSpPr>
      <dsp:spPr>
        <a:xfrm rot="16200000">
          <a:off x="-1120521" y="1121637"/>
          <a:ext cx="5145868" cy="2902592"/>
        </a:xfrm>
        <a:prstGeom prst="flowChartManualOperation">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947" bIns="0" numCol="1" spcCol="1270" anchor="t" anchorCtr="0">
          <a:noAutofit/>
        </a:bodyPr>
        <a:lstStyle/>
        <a:p>
          <a:pPr marL="0" lvl="0" indent="0" algn="l" defTabSz="1600200">
            <a:lnSpc>
              <a:spcPct val="90000"/>
            </a:lnSpc>
            <a:spcBef>
              <a:spcPct val="0"/>
            </a:spcBef>
            <a:spcAft>
              <a:spcPct val="35000"/>
            </a:spcAft>
            <a:buNone/>
          </a:pPr>
          <a:r>
            <a:rPr lang="en-AU" altLang="zh-CN" sz="3600" kern="1200" dirty="0"/>
            <a:t>1st</a:t>
          </a:r>
          <a:endParaRPr lang="zh-CN" altLang="en-US" sz="3600" kern="1200" dirty="0"/>
        </a:p>
        <a:p>
          <a:pPr marL="285750" lvl="1" indent="-285750" algn="l" defTabSz="1244600">
            <a:lnSpc>
              <a:spcPct val="90000"/>
            </a:lnSpc>
            <a:spcBef>
              <a:spcPct val="0"/>
            </a:spcBef>
            <a:spcAft>
              <a:spcPct val="15000"/>
            </a:spcAft>
            <a:buChar char="•"/>
          </a:pPr>
          <a:r>
            <a:rPr lang="en-AU" altLang="zh-CN" sz="2800" kern="1200" dirty="0"/>
            <a:t>Icon design</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Micro animation</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System optimization</a:t>
          </a:r>
          <a:endParaRPr lang="zh-CN" altLang="en-US" sz="2800" kern="1200" dirty="0"/>
        </a:p>
      </dsp:txBody>
      <dsp:txXfrm rot="5400000">
        <a:off x="1117" y="1029173"/>
        <a:ext cx="2902592" cy="3087520"/>
      </dsp:txXfrm>
    </dsp:sp>
    <dsp:sp modelId="{698E6F72-6BEF-4A54-8127-472B6FB9FAE8}">
      <dsp:nvSpPr>
        <dsp:cNvPr id="0" name=""/>
        <dsp:cNvSpPr/>
      </dsp:nvSpPr>
      <dsp:spPr>
        <a:xfrm rot="16200000">
          <a:off x="1999766" y="1121637"/>
          <a:ext cx="5145868" cy="2902592"/>
        </a:xfrm>
        <a:prstGeom prst="flowChartManualOperation">
          <a:avLst/>
        </a:prstGeom>
        <a:solidFill>
          <a:schemeClr val="accent3">
            <a:hueOff val="-1267033"/>
            <a:satOff val="8160"/>
            <a:lumOff val="29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947" bIns="0" numCol="1" spcCol="1270" anchor="t" anchorCtr="0">
          <a:noAutofit/>
        </a:bodyPr>
        <a:lstStyle/>
        <a:p>
          <a:pPr marL="0" lvl="0" indent="0" algn="l" defTabSz="1600200">
            <a:lnSpc>
              <a:spcPct val="90000"/>
            </a:lnSpc>
            <a:spcBef>
              <a:spcPct val="0"/>
            </a:spcBef>
            <a:spcAft>
              <a:spcPct val="35000"/>
            </a:spcAft>
            <a:buNone/>
          </a:pPr>
          <a:r>
            <a:rPr lang="en-AU" altLang="zh-CN" sz="3600" kern="1200" dirty="0"/>
            <a:t>2ed</a:t>
          </a:r>
          <a:endParaRPr lang="zh-CN" altLang="en-US" sz="3600" kern="1200" dirty="0"/>
        </a:p>
        <a:p>
          <a:pPr marL="285750" lvl="1" indent="-285750" algn="l" defTabSz="1244600">
            <a:lnSpc>
              <a:spcPct val="90000"/>
            </a:lnSpc>
            <a:spcBef>
              <a:spcPct val="0"/>
            </a:spcBef>
            <a:spcAft>
              <a:spcPct val="15000"/>
            </a:spcAft>
            <a:buChar char="•"/>
          </a:pPr>
          <a:r>
            <a:rPr lang="en-AU" altLang="zh-CN" sz="2800" kern="1200" dirty="0"/>
            <a:t>Multi level</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Result reward</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User trace analysis</a:t>
          </a:r>
          <a:endParaRPr lang="zh-CN" altLang="en-US" sz="2800" kern="1200" dirty="0"/>
        </a:p>
      </dsp:txBody>
      <dsp:txXfrm rot="5400000">
        <a:off x="3121404" y="1029173"/>
        <a:ext cx="2902592" cy="3087520"/>
      </dsp:txXfrm>
    </dsp:sp>
    <dsp:sp modelId="{485A32D6-25BA-4626-9C7D-A8BCF2A57923}">
      <dsp:nvSpPr>
        <dsp:cNvPr id="0" name=""/>
        <dsp:cNvSpPr/>
      </dsp:nvSpPr>
      <dsp:spPr>
        <a:xfrm rot="16200000">
          <a:off x="5121169" y="1121637"/>
          <a:ext cx="5145868" cy="2902592"/>
        </a:xfrm>
        <a:prstGeom prst="flowChartManualOperation">
          <a:avLst/>
        </a:prstGeom>
        <a:solidFill>
          <a:schemeClr val="accent3">
            <a:hueOff val="-2534067"/>
            <a:satOff val="16319"/>
            <a:lumOff val="58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947" bIns="0" numCol="1" spcCol="1270" anchor="t" anchorCtr="0">
          <a:noAutofit/>
        </a:bodyPr>
        <a:lstStyle/>
        <a:p>
          <a:pPr marL="0" lvl="0" indent="0" algn="l" defTabSz="1600200">
            <a:lnSpc>
              <a:spcPct val="90000"/>
            </a:lnSpc>
            <a:spcBef>
              <a:spcPct val="0"/>
            </a:spcBef>
            <a:spcAft>
              <a:spcPct val="35000"/>
            </a:spcAft>
            <a:buNone/>
          </a:pPr>
          <a:r>
            <a:rPr lang="en-AU" altLang="zh-CN" sz="3600" kern="1200" dirty="0"/>
            <a:t>3rd</a:t>
          </a:r>
          <a:endParaRPr lang="zh-CN" altLang="en-US" sz="3600" kern="1200" dirty="0"/>
        </a:p>
        <a:p>
          <a:pPr marL="285750" lvl="1" indent="-285750" algn="l" defTabSz="1244600">
            <a:lnSpc>
              <a:spcPct val="90000"/>
            </a:lnSpc>
            <a:spcBef>
              <a:spcPct val="0"/>
            </a:spcBef>
            <a:spcAft>
              <a:spcPct val="15000"/>
            </a:spcAft>
            <a:buChar char="•"/>
          </a:pPr>
          <a:r>
            <a:rPr lang="en-AU" altLang="zh-CN" sz="2800" kern="1200" dirty="0"/>
            <a:t>Energy coin </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Map navigation</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Smart campus</a:t>
          </a:r>
          <a:endParaRPr lang="zh-CN" altLang="en-US" sz="2800" kern="1200" dirty="0"/>
        </a:p>
      </dsp:txBody>
      <dsp:txXfrm rot="5400000">
        <a:off x="6242807" y="1029173"/>
        <a:ext cx="2902592" cy="308752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8C79C5D-2A6F-F04D-97DA-BEF2467B64E4}" type="datetimeFigureOut">
              <a:rPr lang="en-US" dirty="0"/>
              <a:pPr/>
              <a:t>8/9/2016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8DFA1846-DA80-1C48-A609-854EA85C59AD}" type="datetimeFigureOut">
              <a:rPr lang="en-US" dirty="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BF54567-0DE4-3F47-BF90-CB84690072F9}" type="datetimeFigureOut">
              <a:rPr lang="en-US" dirty="0"/>
              <a:pPr/>
              <a:t>8/9/2016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DFA1846-DA80-1C48-A609-854EA85C59AD}" type="datetimeFigureOut">
              <a:rPr lang="en-US" dirty="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0DF5E60-9974-AC48-9591-99C2BB44B7CF}" type="datetimeFigureOut">
              <a:rPr lang="en-US" dirty="0"/>
              <a:pPr/>
              <a:t>8/9/2016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8/9/2016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8/9/2016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10000" y="2542784"/>
            <a:ext cx="11277615" cy="1877414"/>
          </a:xfrm>
        </p:spPr>
        <p:txBody>
          <a:bodyPr/>
          <a:lstStyle/>
          <a:p>
            <a:r>
              <a:rPr lang="en-US" dirty="0"/>
              <a:t>Waste Education</a:t>
            </a:r>
            <a:br>
              <a:rPr lang="en-US" dirty="0"/>
            </a:br>
            <a:r>
              <a:rPr lang="en-US" dirty="0"/>
              <a:t>Application Design Introduction</a:t>
            </a:r>
            <a:endParaRPr lang="en-AU" dirty="0"/>
          </a:p>
        </p:txBody>
      </p:sp>
      <p:sp>
        <p:nvSpPr>
          <p:cNvPr id="3" name="副标题 2"/>
          <p:cNvSpPr>
            <a:spLocks noGrp="1"/>
          </p:cNvSpPr>
          <p:nvPr>
            <p:ph type="subTitle" idx="1"/>
          </p:nvPr>
        </p:nvSpPr>
        <p:spPr/>
        <p:txBody>
          <a:bodyPr/>
          <a:lstStyle/>
          <a:p>
            <a:r>
              <a:rPr lang="en-AU" dirty="0"/>
              <a:t>The third version</a:t>
            </a:r>
          </a:p>
        </p:txBody>
      </p:sp>
      <p:pic>
        <p:nvPicPr>
          <p:cNvPr id="4" name="图片 3"/>
          <p:cNvPicPr>
            <a:picLocks noChangeAspect="1"/>
          </p:cNvPicPr>
          <p:nvPr/>
        </p:nvPicPr>
        <p:blipFill>
          <a:blip r:embed="rId2"/>
          <a:stretch>
            <a:fillRect/>
          </a:stretch>
        </p:blipFill>
        <p:spPr>
          <a:xfrm>
            <a:off x="7689605" y="650236"/>
            <a:ext cx="2428928" cy="2694212"/>
          </a:xfrm>
          <a:prstGeom prst="rect">
            <a:avLst/>
          </a:prstGeom>
        </p:spPr>
      </p:pic>
    </p:spTree>
    <p:extLst>
      <p:ext uri="{BB962C8B-B14F-4D97-AF65-F5344CB8AC3E}">
        <p14:creationId xmlns:p14="http://schemas.microsoft.com/office/powerpoint/2010/main" val="411877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2 Quick sort</a:t>
            </a:r>
          </a:p>
        </p:txBody>
      </p:sp>
      <p:sp>
        <p:nvSpPr>
          <p:cNvPr id="4" name="文本占位符 3"/>
          <p:cNvSpPr>
            <a:spLocks noGrp="1"/>
          </p:cNvSpPr>
          <p:nvPr>
            <p:ph type="body" sz="half" idx="2"/>
          </p:nvPr>
        </p:nvSpPr>
        <p:spPr>
          <a:xfrm>
            <a:off x="1073151" y="2235685"/>
            <a:ext cx="4212833" cy="4622315"/>
          </a:xfrm>
        </p:spPr>
        <p:txBody>
          <a:bodyPr>
            <a:normAutofit/>
          </a:bodyPr>
          <a:lstStyle/>
          <a:p>
            <a:pPr marL="285750" indent="-285750">
              <a:buFont typeface="Arial" panose="020B0604020202020204" pitchFamily="34" charset="0"/>
              <a:buChar char="•"/>
            </a:pPr>
            <a:r>
              <a:rPr lang="en-AU" dirty="0"/>
              <a:t>This game is a general waste sort education game. </a:t>
            </a:r>
          </a:p>
          <a:p>
            <a:pPr marL="285750" indent="-285750">
              <a:buFont typeface="Arial" panose="020B0604020202020204" pitchFamily="34" charset="0"/>
              <a:buChar char="•"/>
            </a:pPr>
            <a:r>
              <a:rPr lang="en-AU" dirty="0"/>
              <a:t>The total waste icons type of this game are 21.</a:t>
            </a:r>
          </a:p>
          <a:p>
            <a:pPr marL="285750" indent="-285750">
              <a:buFont typeface="Arial" panose="020B0604020202020204" pitchFamily="34" charset="0"/>
              <a:buChar char="•"/>
            </a:pPr>
            <a:r>
              <a:rPr lang="en-AU" dirty="0"/>
              <a:t>In the top of the game zone, there are 3 types of waste bins  with corresponding colours (yellow, green and red). </a:t>
            </a:r>
          </a:p>
          <a:p>
            <a:pPr marL="285750" indent="-285750">
              <a:buFont typeface="Arial" panose="020B0604020202020204" pitchFamily="34" charset="0"/>
              <a:buChar char="•"/>
            </a:pPr>
            <a:r>
              <a:rPr lang="en-AU" dirty="0"/>
              <a:t>In the bottom of the game zone,  there are 3 random waste icons with name.</a:t>
            </a:r>
          </a:p>
          <a:p>
            <a:pPr marL="285750" indent="-285750">
              <a:buFont typeface="Arial" panose="020B0604020202020204" pitchFamily="34" charset="0"/>
              <a:buChar char="•"/>
            </a:pPr>
            <a:r>
              <a:rPr lang="en-AU" dirty="0"/>
              <a:t>Player need to drag the waste icon into the right wast bin. If correct, a new random waste icon will take place of the original one and the player  will get 50 marks, otherwise, 25 marks will be punished. </a:t>
            </a:r>
          </a:p>
          <a:p>
            <a:pPr marL="285750" indent="-285750">
              <a:buFont typeface="Arial" panose="020B0604020202020204" pitchFamily="34" charset="0"/>
              <a:buChar char="•"/>
            </a:pPr>
            <a:r>
              <a:rPr lang="en-AU" dirty="0"/>
              <a:t>The time limit is 60 seconds.</a:t>
            </a:r>
          </a:p>
          <a:p>
            <a:pPr marL="285750" indent="-285750">
              <a:buFont typeface="Arial" panose="020B0604020202020204" pitchFamily="34" charset="0"/>
              <a:buChar char="•"/>
            </a:pPr>
            <a:r>
              <a:rPr lang="en-AU" dirty="0"/>
              <a:t>* The position of each waste bin could shift during the game time.</a:t>
            </a:r>
          </a:p>
          <a:p>
            <a:pPr marL="285750" indent="-285750">
              <a:buFont typeface="Arial" panose="020B0604020202020204" pitchFamily="34" charset="0"/>
              <a:buChar char="•"/>
            </a:pPr>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6900710" y="920928"/>
            <a:ext cx="2883125" cy="5117547"/>
          </a:xfrm>
          <a:prstGeom prst="rect">
            <a:avLst/>
          </a:prstGeom>
        </p:spPr>
      </p:pic>
      <p:sp>
        <p:nvSpPr>
          <p:cNvPr id="10" name="线形标注 1(带强调线) 9"/>
          <p:cNvSpPr/>
          <p:nvPr/>
        </p:nvSpPr>
        <p:spPr>
          <a:xfrm>
            <a:off x="10316886" y="2299748"/>
            <a:ext cx="1724357" cy="1146210"/>
          </a:xfrm>
          <a:prstGeom prst="accentCallout1">
            <a:avLst>
              <a:gd name="adj1" fmla="val 18750"/>
              <a:gd name="adj2" fmla="val -8333"/>
              <a:gd name="adj3" fmla="val 42932"/>
              <a:gd name="adj4" fmla="val -4966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Three types of waste bins. (The positon could shift during the game time )</a:t>
            </a:r>
          </a:p>
        </p:txBody>
      </p:sp>
      <p:sp>
        <p:nvSpPr>
          <p:cNvPr id="15" name="线形标注 1(带强调线) 14"/>
          <p:cNvSpPr/>
          <p:nvPr/>
        </p:nvSpPr>
        <p:spPr>
          <a:xfrm>
            <a:off x="5285984" y="5104418"/>
            <a:ext cx="1614726" cy="649043"/>
          </a:xfrm>
          <a:prstGeom prst="accentCallout1">
            <a:avLst>
              <a:gd name="adj1" fmla="val 55419"/>
              <a:gd name="adj2" fmla="val 109393"/>
              <a:gd name="adj3" fmla="val 56532"/>
              <a:gd name="adj4" fmla="val 1204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Three random waste icons.</a:t>
            </a:r>
          </a:p>
        </p:txBody>
      </p:sp>
      <p:sp>
        <p:nvSpPr>
          <p:cNvPr id="12" name="线形标注 1(带强调线) 11"/>
          <p:cNvSpPr/>
          <p:nvPr/>
        </p:nvSpPr>
        <p:spPr>
          <a:xfrm>
            <a:off x="10157975" y="920928"/>
            <a:ext cx="1883268" cy="649043"/>
          </a:xfrm>
          <a:prstGeom prst="accentCallout1">
            <a:avLst>
              <a:gd name="adj1" fmla="val 18750"/>
              <a:gd name="adj2" fmla="val -8333"/>
              <a:gd name="adj3" fmla="val 98991"/>
              <a:gd name="adj4" fmla="val -578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and Score board</a:t>
            </a:r>
          </a:p>
        </p:txBody>
      </p:sp>
      <p:sp>
        <p:nvSpPr>
          <p:cNvPr id="13" name="线形标注 1(带强调线) 12"/>
          <p:cNvSpPr/>
          <p:nvPr/>
        </p:nvSpPr>
        <p:spPr>
          <a:xfrm>
            <a:off x="4747321" y="792978"/>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16" name="线形标注 1(带强调线) 15"/>
          <p:cNvSpPr/>
          <p:nvPr/>
        </p:nvSpPr>
        <p:spPr>
          <a:xfrm>
            <a:off x="5099814" y="3276637"/>
            <a:ext cx="1883268" cy="649043"/>
          </a:xfrm>
          <a:prstGeom prst="accentCallout1">
            <a:avLst>
              <a:gd name="adj1" fmla="val 55419"/>
              <a:gd name="adj2" fmla="val 109393"/>
              <a:gd name="adj3" fmla="val 286193"/>
              <a:gd name="adj4" fmla="val 16367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Player need to drag the waste into correct bin</a:t>
            </a:r>
          </a:p>
        </p:txBody>
      </p:sp>
      <p:sp>
        <p:nvSpPr>
          <p:cNvPr id="18" name="线形标注 1(带强调线) 17"/>
          <p:cNvSpPr/>
          <p:nvPr/>
        </p:nvSpPr>
        <p:spPr>
          <a:xfrm>
            <a:off x="10171909" y="4655772"/>
            <a:ext cx="1883268" cy="649043"/>
          </a:xfrm>
          <a:prstGeom prst="accentCallout1">
            <a:avLst>
              <a:gd name="adj1" fmla="val 18750"/>
              <a:gd name="adj2" fmla="val -8333"/>
              <a:gd name="adj3" fmla="val 98991"/>
              <a:gd name="adj4" fmla="val -578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There are totally 21 different waste icons</a:t>
            </a:r>
          </a:p>
        </p:txBody>
      </p:sp>
    </p:spTree>
    <p:extLst>
      <p:ext uri="{BB962C8B-B14F-4D97-AF65-F5344CB8AC3E}">
        <p14:creationId xmlns:p14="http://schemas.microsoft.com/office/powerpoint/2010/main" val="698627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Game3 Container sort</a:t>
            </a:r>
          </a:p>
        </p:txBody>
      </p:sp>
      <p:sp>
        <p:nvSpPr>
          <p:cNvPr id="4" name="文本占位符 3"/>
          <p:cNvSpPr>
            <a:spLocks noGrp="1"/>
          </p:cNvSpPr>
          <p:nvPr>
            <p:ph type="body" sz="half" idx="2"/>
          </p:nvPr>
        </p:nvSpPr>
        <p:spPr>
          <a:xfrm>
            <a:off x="1073151" y="2235685"/>
            <a:ext cx="4212833" cy="4622315"/>
          </a:xfrm>
        </p:spPr>
        <p:txBody>
          <a:bodyPr>
            <a:normAutofit fontScale="92500" lnSpcReduction="20000"/>
          </a:bodyPr>
          <a:lstStyle/>
          <a:p>
            <a:pPr marL="285750" indent="-285750">
              <a:buFont typeface="Arial" panose="020B0604020202020204" pitchFamily="34" charset="0"/>
              <a:buChar char="•"/>
            </a:pPr>
            <a:r>
              <a:rPr lang="en-AU" dirty="0"/>
              <a:t>This game is aimed to educate student to distinguish the type of empty container and non-empty container carefully.  </a:t>
            </a:r>
          </a:p>
          <a:p>
            <a:pPr marL="285750" indent="-285750">
              <a:buFont typeface="Arial" panose="020B0604020202020204" pitchFamily="34" charset="0"/>
              <a:buChar char="•"/>
            </a:pPr>
            <a:r>
              <a:rPr lang="en-AU" dirty="0"/>
              <a:t>The types of container include bottle, food container etc. Each type also contains a empty icon and a non-empty icon. </a:t>
            </a:r>
          </a:p>
          <a:p>
            <a:pPr marL="285750" indent="-285750">
              <a:buFont typeface="Arial" panose="020B0604020202020204" pitchFamily="34" charset="0"/>
              <a:buChar char="•"/>
            </a:pPr>
            <a:r>
              <a:rPr lang="en-AU" dirty="0"/>
              <a:t>The random waste icons falling down from the top of the game zone to the bottom.</a:t>
            </a:r>
          </a:p>
          <a:p>
            <a:pPr marL="285750" indent="-285750">
              <a:buFont typeface="Arial" panose="020B0604020202020204" pitchFamily="34" charset="0"/>
              <a:buChar char="•"/>
            </a:pPr>
            <a:r>
              <a:rPr lang="en-AU" dirty="0"/>
              <a:t>Near the bottom of the game zone, there is a slider which player could drag it to move horizontally. </a:t>
            </a:r>
          </a:p>
          <a:p>
            <a:pPr marL="285750" indent="-285750">
              <a:buFont typeface="Arial" panose="020B0604020202020204" pitchFamily="34" charset="0"/>
              <a:buChar char="•"/>
            </a:pPr>
            <a:r>
              <a:rPr lang="en-AU" dirty="0"/>
              <a:t>The colour of this slider changes between yellow and red during a random period.  </a:t>
            </a:r>
          </a:p>
          <a:p>
            <a:pPr marL="285750" indent="-285750">
              <a:buFont typeface="Arial" panose="020B0604020202020204" pitchFamily="34" charset="0"/>
              <a:buChar char="•"/>
            </a:pPr>
            <a:r>
              <a:rPr lang="en-AU" dirty="0"/>
              <a:t>Player need to drag the slider to catch the falling waste icons. If the icon type match the colour of the slider, user will be rewarded 50 marks. If wrong, 25 marks will be taken away as penalty. If a icon is falling out of the game zone, a life is lost. There are only 3 lives for player. </a:t>
            </a:r>
          </a:p>
          <a:p>
            <a:pPr marL="285750" indent="-285750">
              <a:buFont typeface="Arial" panose="020B0604020202020204" pitchFamily="34" charset="0"/>
              <a:buChar char="•"/>
            </a:pPr>
            <a:r>
              <a:rPr lang="en-US" altLang="zh-CN" dirty="0"/>
              <a:t>The speed of the falling icons will increase gradually during the game time. </a:t>
            </a:r>
          </a:p>
          <a:p>
            <a:pPr marL="285750" indent="-285750">
              <a:buFont typeface="Arial" panose="020B0604020202020204" pitchFamily="34" charset="0"/>
              <a:buChar char="•"/>
            </a:pPr>
            <a:r>
              <a:rPr lang="en-US" dirty="0"/>
              <a:t>The time limit of the game is 60 second. </a:t>
            </a:r>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6912105" y="914727"/>
            <a:ext cx="2829389" cy="5022166"/>
          </a:xfrm>
          <a:prstGeom prst="rect">
            <a:avLst/>
          </a:prstGeom>
        </p:spPr>
      </p:pic>
      <p:sp>
        <p:nvSpPr>
          <p:cNvPr id="10" name="线形标注 1(带强调线) 9"/>
          <p:cNvSpPr/>
          <p:nvPr/>
        </p:nvSpPr>
        <p:spPr>
          <a:xfrm>
            <a:off x="10151632" y="2299748"/>
            <a:ext cx="1881457" cy="1146210"/>
          </a:xfrm>
          <a:prstGeom prst="accentCallout1">
            <a:avLst>
              <a:gd name="adj1" fmla="val 18750"/>
              <a:gd name="adj2" fmla="val -8333"/>
              <a:gd name="adj3" fmla="val 45118"/>
              <a:gd name="adj4" fmla="val -6055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The icons of waste are tow categories. The one is empty container. The other is container with waste in it.</a:t>
            </a:r>
          </a:p>
        </p:txBody>
      </p:sp>
      <p:sp>
        <p:nvSpPr>
          <p:cNvPr id="15" name="线形标注 1(带强调线) 14"/>
          <p:cNvSpPr/>
          <p:nvPr/>
        </p:nvSpPr>
        <p:spPr>
          <a:xfrm>
            <a:off x="5218564" y="5523979"/>
            <a:ext cx="1614726" cy="737436"/>
          </a:xfrm>
          <a:prstGeom prst="accentCallout1">
            <a:avLst>
              <a:gd name="adj1" fmla="val 55419"/>
              <a:gd name="adj2" fmla="val 109393"/>
              <a:gd name="adj3" fmla="val -11629"/>
              <a:gd name="adj4" fmla="val 13517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Slider. The color of it changes between yellow and red</a:t>
            </a:r>
            <a:endParaRPr lang="en-AU" sz="1200" dirty="0"/>
          </a:p>
        </p:txBody>
      </p:sp>
      <p:sp>
        <p:nvSpPr>
          <p:cNvPr id="12" name="线形标注 1(带强调线) 11"/>
          <p:cNvSpPr/>
          <p:nvPr/>
        </p:nvSpPr>
        <p:spPr>
          <a:xfrm>
            <a:off x="10157975" y="920928"/>
            <a:ext cx="1883268" cy="649043"/>
          </a:xfrm>
          <a:prstGeom prst="accentCallout1">
            <a:avLst>
              <a:gd name="adj1" fmla="val 18750"/>
              <a:gd name="adj2" fmla="val -8333"/>
              <a:gd name="adj3" fmla="val 98991"/>
              <a:gd name="adj4" fmla="val -578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and Score board</a:t>
            </a:r>
          </a:p>
        </p:txBody>
      </p:sp>
      <p:sp>
        <p:nvSpPr>
          <p:cNvPr id="13" name="线形标注 1(带强调线) 12"/>
          <p:cNvSpPr/>
          <p:nvPr/>
        </p:nvSpPr>
        <p:spPr>
          <a:xfrm>
            <a:off x="4747321" y="792978"/>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16" name="线形标注 1(带强调线) 15"/>
          <p:cNvSpPr/>
          <p:nvPr/>
        </p:nvSpPr>
        <p:spPr>
          <a:xfrm>
            <a:off x="5218564" y="3276637"/>
            <a:ext cx="1764518" cy="649043"/>
          </a:xfrm>
          <a:prstGeom prst="accentCallout1">
            <a:avLst>
              <a:gd name="adj1" fmla="val 55419"/>
              <a:gd name="adj2" fmla="val 109393"/>
              <a:gd name="adj3" fmla="val 318479"/>
              <a:gd name="adj4" fmla="val 12978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Player need to drag the Slider to catch the icons.</a:t>
            </a:r>
          </a:p>
        </p:txBody>
      </p:sp>
      <p:sp>
        <p:nvSpPr>
          <p:cNvPr id="18" name="线形标注 1(带强调线) 17"/>
          <p:cNvSpPr/>
          <p:nvPr/>
        </p:nvSpPr>
        <p:spPr>
          <a:xfrm>
            <a:off x="10171909" y="4655772"/>
            <a:ext cx="1883268" cy="649043"/>
          </a:xfrm>
          <a:prstGeom prst="accentCallout1">
            <a:avLst>
              <a:gd name="adj1" fmla="val 18750"/>
              <a:gd name="adj2" fmla="val -8333"/>
              <a:gd name="adj3" fmla="val -125543"/>
              <a:gd name="adj4" fmla="val -8259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The speed of icons falling will speed up during the game. </a:t>
            </a:r>
          </a:p>
        </p:txBody>
      </p:sp>
      <p:cxnSp>
        <p:nvCxnSpPr>
          <p:cNvPr id="11" name="直接连接符 10"/>
          <p:cNvCxnSpPr/>
          <p:nvPr/>
        </p:nvCxnSpPr>
        <p:spPr>
          <a:xfrm flipH="1">
            <a:off x="8592855" y="2605414"/>
            <a:ext cx="1353795" cy="84054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线形标注 1(带强调线) 16"/>
          <p:cNvSpPr/>
          <p:nvPr/>
        </p:nvSpPr>
        <p:spPr>
          <a:xfrm>
            <a:off x="10149821" y="5565569"/>
            <a:ext cx="1883268" cy="649043"/>
          </a:xfrm>
          <a:prstGeom prst="accentCallout1">
            <a:avLst>
              <a:gd name="adj1" fmla="val 18750"/>
              <a:gd name="adj2" fmla="val -8333"/>
              <a:gd name="adj3" fmla="val 50562"/>
              <a:gd name="adj4" fmla="val -886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icon falling out of the game zone, player will lose a life. </a:t>
            </a:r>
          </a:p>
        </p:txBody>
      </p:sp>
    </p:spTree>
    <p:extLst>
      <p:ext uri="{BB962C8B-B14F-4D97-AF65-F5344CB8AC3E}">
        <p14:creationId xmlns:p14="http://schemas.microsoft.com/office/powerpoint/2010/main" val="336375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a:t>
            </a:r>
            <a:br>
              <a:rPr lang="en-AU" dirty="0"/>
            </a:br>
            <a:r>
              <a:rPr lang="en-AU" dirty="0"/>
              <a:t>(level 1)</a:t>
            </a:r>
          </a:p>
        </p:txBody>
      </p:sp>
      <p:sp>
        <p:nvSpPr>
          <p:cNvPr id="4" name="文本占位符 3"/>
          <p:cNvSpPr>
            <a:spLocks noGrp="1"/>
          </p:cNvSpPr>
          <p:nvPr>
            <p:ph type="body" sz="half" idx="2"/>
          </p:nvPr>
        </p:nvSpPr>
        <p:spPr>
          <a:xfrm>
            <a:off x="1073151" y="2235685"/>
            <a:ext cx="4212833" cy="4803744"/>
          </a:xfrm>
        </p:spPr>
        <p:txBody>
          <a:bodyPr>
            <a:normAutofit fontScale="92500" lnSpcReduction="10000"/>
          </a:bodyPr>
          <a:lstStyle/>
          <a:p>
            <a:pPr marL="285750" indent="-285750">
              <a:buFont typeface="Arial" panose="020B0604020202020204" pitchFamily="34" charset="0"/>
              <a:buChar char="•"/>
            </a:pPr>
            <a:r>
              <a:rPr lang="en-AU" dirty="0"/>
              <a:t>This game is a general waste sort education game. </a:t>
            </a:r>
          </a:p>
          <a:p>
            <a:pPr marL="285750" indent="-285750">
              <a:buFont typeface="Arial" panose="020B0604020202020204" pitchFamily="34" charset="0"/>
              <a:buChar char="•"/>
            </a:pPr>
            <a:r>
              <a:rPr lang="en-AU" dirty="0"/>
              <a:t>This game could be divided into 3 levels.</a:t>
            </a:r>
          </a:p>
          <a:p>
            <a:pPr marL="285750" indent="-285750">
              <a:buFont typeface="Arial" panose="020B0604020202020204" pitchFamily="34" charset="0"/>
              <a:buChar char="•"/>
            </a:pPr>
            <a:r>
              <a:rPr lang="en-AU" dirty="0"/>
              <a:t>The first level is quite simple. The totally 21 types of waste icons will be displayed on the waste board randomly.   </a:t>
            </a:r>
          </a:p>
          <a:p>
            <a:pPr marL="285750" indent="-285750">
              <a:buFont typeface="Arial" panose="020B0604020202020204" pitchFamily="34" charset="0"/>
              <a:buChar char="•"/>
            </a:pPr>
            <a:r>
              <a:rPr lang="en-AU" dirty="0"/>
              <a:t>According to the waste type, player should select waste button first. 3 waste types buttons will be displayed with waste type on them. If player’s selection is correct, 25 marks will be given as prize. If wrong 25 marks will be taken. </a:t>
            </a:r>
          </a:p>
          <a:p>
            <a:pPr marL="285750" indent="-285750">
              <a:buFont typeface="Arial" panose="020B0604020202020204" pitchFamily="34" charset="0"/>
              <a:buChar char="•"/>
            </a:pPr>
            <a:r>
              <a:rPr lang="en-AU" dirty="0"/>
              <a:t>If player choose the right waste type button, the button zone will be locked, all the buttons will turn to grey with no word on them. </a:t>
            </a:r>
            <a:r>
              <a:rPr lang="en-US" altLang="zh-CN" dirty="0"/>
              <a:t>At the same time </a:t>
            </a:r>
            <a:r>
              <a:rPr lang="en-AU" dirty="0"/>
              <a:t>the colour zone will be active. 3 colour bars will be shown with random colour. </a:t>
            </a:r>
          </a:p>
          <a:p>
            <a:pPr marL="285750" indent="-285750">
              <a:buFont typeface="Arial" panose="020B0604020202020204" pitchFamily="34" charset="0"/>
              <a:buChar char="•"/>
            </a:pPr>
            <a:r>
              <a:rPr lang="en-AU" dirty="0"/>
              <a:t>The player should choose the right colour bar. If correct, 25 marks will be given. The new round begins. Otherwise, 25 marks will be taken.</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6909824" y="891443"/>
            <a:ext cx="2878326" cy="5109029"/>
          </a:xfrm>
          <a:prstGeom prst="rect">
            <a:avLst/>
          </a:prstGeom>
        </p:spPr>
      </p:pic>
      <p:sp>
        <p:nvSpPr>
          <p:cNvPr id="10" name="线形标注 1(带强调线) 9"/>
          <p:cNvSpPr/>
          <p:nvPr/>
        </p:nvSpPr>
        <p:spPr>
          <a:xfrm>
            <a:off x="10151632" y="2064484"/>
            <a:ext cx="1881457" cy="1381474"/>
          </a:xfrm>
          <a:prstGeom prst="accentCallout1">
            <a:avLst>
              <a:gd name="adj1" fmla="val 38712"/>
              <a:gd name="adj2" fmla="val -6790"/>
              <a:gd name="adj3" fmla="val 52472"/>
              <a:gd name="adj4" fmla="val -7213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Colour bar zone. Initially, this zone is locked. All the bars are grey. If the player choose the right waste type button, this zone will be active.</a:t>
            </a:r>
          </a:p>
        </p:txBody>
      </p:sp>
      <p:sp>
        <p:nvSpPr>
          <p:cNvPr id="15" name="线形标注 1(带强调线) 14"/>
          <p:cNvSpPr/>
          <p:nvPr/>
        </p:nvSpPr>
        <p:spPr>
          <a:xfrm>
            <a:off x="5197103" y="4306126"/>
            <a:ext cx="1614726" cy="1405900"/>
          </a:xfrm>
          <a:prstGeom prst="accentCallout1">
            <a:avLst>
              <a:gd name="adj1" fmla="val 55419"/>
              <a:gd name="adj2" fmla="val 109393"/>
              <a:gd name="adj3" fmla="val -11629"/>
              <a:gd name="adj4" fmla="val 13517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If player choose correct waste type button, this zone will be locked. All the buttons will turn into grey without  any word on them </a:t>
            </a:r>
            <a:endParaRPr lang="en-AU" sz="1200" dirty="0"/>
          </a:p>
        </p:txBody>
      </p:sp>
      <p:sp>
        <p:nvSpPr>
          <p:cNvPr id="12" name="线形标注 1(带强调线) 11"/>
          <p:cNvSpPr/>
          <p:nvPr/>
        </p:nvSpPr>
        <p:spPr>
          <a:xfrm>
            <a:off x="10157975" y="682171"/>
            <a:ext cx="1883268" cy="968533"/>
          </a:xfrm>
          <a:prstGeom prst="accentCallout1">
            <a:avLst>
              <a:gd name="adj1" fmla="val 18750"/>
              <a:gd name="adj2" fmla="val -8333"/>
              <a:gd name="adj3" fmla="val 112409"/>
              <a:gd name="adj4" fmla="val -516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The waste board. There totally 21 types of waste displayed randomly  on the waste board.</a:t>
            </a:r>
            <a:endParaRPr lang="en-AU" sz="1200" dirty="0"/>
          </a:p>
        </p:txBody>
      </p:sp>
      <p:sp>
        <p:nvSpPr>
          <p:cNvPr id="13" name="线形标注 1(带强调线) 12"/>
          <p:cNvSpPr/>
          <p:nvPr/>
        </p:nvSpPr>
        <p:spPr>
          <a:xfrm>
            <a:off x="4747321" y="792978"/>
            <a:ext cx="1883268" cy="649043"/>
          </a:xfrm>
          <a:prstGeom prst="accentCallout1">
            <a:avLst>
              <a:gd name="adj1" fmla="val 55419"/>
              <a:gd name="adj2" fmla="val 109393"/>
              <a:gd name="adj3" fmla="val 103310"/>
              <a:gd name="adj4" fmla="val 14435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Waste name board</a:t>
            </a:r>
          </a:p>
        </p:txBody>
      </p:sp>
      <p:sp>
        <p:nvSpPr>
          <p:cNvPr id="16" name="线形标注 1(带强调线) 15"/>
          <p:cNvSpPr/>
          <p:nvPr/>
        </p:nvSpPr>
        <p:spPr>
          <a:xfrm>
            <a:off x="5111202" y="2508432"/>
            <a:ext cx="1883268" cy="1212715"/>
          </a:xfrm>
          <a:prstGeom prst="accentCallout1">
            <a:avLst>
              <a:gd name="adj1" fmla="val 55419"/>
              <a:gd name="adj2" fmla="val 109393"/>
              <a:gd name="adj3" fmla="val 81436"/>
              <a:gd name="adj4" fmla="val 1228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Button zone.3 waste type buttons  displayed with random waste type on them.   </a:t>
            </a:r>
            <a:endParaRPr lang="en-AU" sz="1400" dirty="0"/>
          </a:p>
        </p:txBody>
      </p:sp>
      <p:sp>
        <p:nvSpPr>
          <p:cNvPr id="18" name="线形标注 1(带强调线) 17"/>
          <p:cNvSpPr/>
          <p:nvPr/>
        </p:nvSpPr>
        <p:spPr>
          <a:xfrm>
            <a:off x="10157975" y="4438057"/>
            <a:ext cx="1883268" cy="649043"/>
          </a:xfrm>
          <a:prstGeom prst="accentCallout1">
            <a:avLst>
              <a:gd name="adj1" fmla="val 18750"/>
              <a:gd name="adj2" fmla="val -8333"/>
              <a:gd name="adj3" fmla="val -80818"/>
              <a:gd name="adj4" fmla="val -7951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Three color bars will be displayed with random color.</a:t>
            </a:r>
            <a:endParaRPr lang="en-AU" sz="1400" dirty="0"/>
          </a:p>
        </p:txBody>
      </p:sp>
      <p:sp>
        <p:nvSpPr>
          <p:cNvPr id="17" name="线形标注 1(带强调线) 16"/>
          <p:cNvSpPr/>
          <p:nvPr/>
        </p:nvSpPr>
        <p:spPr>
          <a:xfrm>
            <a:off x="10149821" y="5565569"/>
            <a:ext cx="1883268" cy="649043"/>
          </a:xfrm>
          <a:prstGeom prst="accentCallout1">
            <a:avLst>
              <a:gd name="adj1" fmla="val 18750"/>
              <a:gd name="adj2" fmla="val -8333"/>
              <a:gd name="adj3" fmla="val 50562"/>
              <a:gd name="adj4" fmla="val -886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icon falling out of the game zone, player will lose a life. </a:t>
            </a:r>
          </a:p>
        </p:txBody>
      </p:sp>
      <p:sp>
        <p:nvSpPr>
          <p:cNvPr id="19" name="线形标注 1(带强调线) 18"/>
          <p:cNvSpPr/>
          <p:nvPr/>
        </p:nvSpPr>
        <p:spPr>
          <a:xfrm>
            <a:off x="5111201" y="1650705"/>
            <a:ext cx="1519387" cy="649043"/>
          </a:xfrm>
          <a:prstGeom prst="accentCallout1">
            <a:avLst>
              <a:gd name="adj1" fmla="val 55419"/>
              <a:gd name="adj2" fmla="val 109393"/>
              <a:gd name="adj3" fmla="val 78711"/>
              <a:gd name="adj4" fmla="val 14435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Tree>
    <p:extLst>
      <p:ext uri="{BB962C8B-B14F-4D97-AF65-F5344CB8AC3E}">
        <p14:creationId xmlns:p14="http://schemas.microsoft.com/office/powerpoint/2010/main" val="93189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(level 2) </a:t>
            </a:r>
          </a:p>
        </p:txBody>
      </p:sp>
      <p:sp>
        <p:nvSpPr>
          <p:cNvPr id="4" name="文本占位符 3"/>
          <p:cNvSpPr>
            <a:spLocks noGrp="1"/>
          </p:cNvSpPr>
          <p:nvPr>
            <p:ph type="body" sz="half" idx="2"/>
          </p:nvPr>
        </p:nvSpPr>
        <p:spPr>
          <a:xfrm>
            <a:off x="1073151" y="2235685"/>
            <a:ext cx="4212833" cy="4818258"/>
          </a:xfrm>
        </p:spPr>
        <p:txBody>
          <a:bodyPr>
            <a:normAutofit/>
          </a:bodyPr>
          <a:lstStyle/>
          <a:p>
            <a:pPr marL="285750" indent="-285750">
              <a:buFont typeface="Arial" panose="020B0604020202020204" pitchFamily="34" charset="0"/>
              <a:buChar char="•"/>
            </a:pPr>
            <a:r>
              <a:rPr lang="en-US" dirty="0"/>
              <a:t>The second level</a:t>
            </a:r>
            <a:r>
              <a:rPr lang="en-AU" dirty="0"/>
              <a:t>. The totally 21 types of waste icons will be displayed on the waste board randomly.   </a:t>
            </a:r>
          </a:p>
          <a:p>
            <a:pPr marL="285750" indent="-285750">
              <a:buFont typeface="Arial" panose="020B0604020202020204" pitchFamily="34" charset="0"/>
              <a:buChar char="•"/>
            </a:pPr>
            <a:r>
              <a:rPr lang="en-US" dirty="0"/>
              <a:t>Game zone contains 3</a:t>
            </a:r>
            <a:r>
              <a:rPr lang="en-US" altLang="zh-CN" dirty="0"/>
              <a:t>×4 color blocks with random color.</a:t>
            </a:r>
            <a:r>
              <a:rPr lang="en-US" dirty="0"/>
              <a:t> All the color blocks initially are covered by the same masks</a:t>
            </a:r>
            <a:endParaRPr lang="en-AU" dirty="0"/>
          </a:p>
          <a:p>
            <a:pPr marL="285750" indent="-285750">
              <a:buFont typeface="Arial" panose="020B0604020202020204" pitchFamily="34" charset="0"/>
              <a:buChar char="•"/>
            </a:pPr>
            <a:r>
              <a:rPr lang="en-US" dirty="0"/>
              <a:t>After 3 seconds, All the mask will fade away. Player need to  click all the ri</a:t>
            </a:r>
            <a:r>
              <a:rPr lang="en-US" altLang="zh-CN" dirty="0"/>
              <a:t>g</a:t>
            </a:r>
            <a:r>
              <a:rPr lang="en-US" dirty="0"/>
              <a:t>ht color blocks a</a:t>
            </a:r>
            <a:r>
              <a:rPr lang="en-US" altLang="zh-CN" dirty="0"/>
              <a:t>ccording to the waste type. A right click will be rewarded 25 marks, otherwise the same marks will be taken. A life will also be lost.</a:t>
            </a:r>
            <a:r>
              <a:rPr lang="en-AU" dirty="0"/>
              <a:t>Player only has 2 lives in each round.</a:t>
            </a:r>
          </a:p>
          <a:p>
            <a:pPr marL="285750" indent="-285750">
              <a:buFont typeface="Arial" panose="020B0604020202020204" pitchFamily="34" charset="0"/>
              <a:buChar char="•"/>
            </a:pPr>
            <a:r>
              <a:rPr lang="en-AU" dirty="0"/>
              <a:t>If all the right colour blocks are clicked, new round begins. </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6903970" y="920283"/>
            <a:ext cx="2845831" cy="5051350"/>
          </a:xfrm>
          <a:prstGeom prst="rect">
            <a:avLst/>
          </a:prstGeom>
        </p:spPr>
      </p:pic>
      <p:sp>
        <p:nvSpPr>
          <p:cNvPr id="15" name="线形标注 1(带强调线) 14"/>
          <p:cNvSpPr/>
          <p:nvPr/>
        </p:nvSpPr>
        <p:spPr>
          <a:xfrm>
            <a:off x="5285984" y="3703212"/>
            <a:ext cx="1614726" cy="1006103"/>
          </a:xfrm>
          <a:prstGeom prst="accentCallout1">
            <a:avLst>
              <a:gd name="adj1" fmla="val 55419"/>
              <a:gd name="adj2" fmla="val 109393"/>
              <a:gd name="adj3" fmla="val 2797"/>
              <a:gd name="adj4" fmla="val 1414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All the color blocks initially are covered by the same masks</a:t>
            </a:r>
            <a:endParaRPr lang="en-AU" sz="1200" dirty="0"/>
          </a:p>
        </p:txBody>
      </p:sp>
      <p:sp>
        <p:nvSpPr>
          <p:cNvPr id="12" name="线形标注 1(带强调线) 11"/>
          <p:cNvSpPr/>
          <p:nvPr/>
        </p:nvSpPr>
        <p:spPr>
          <a:xfrm>
            <a:off x="10157975" y="682172"/>
            <a:ext cx="1883268" cy="759850"/>
          </a:xfrm>
          <a:prstGeom prst="accentCallout1">
            <a:avLst>
              <a:gd name="adj1" fmla="val 18750"/>
              <a:gd name="adj2" fmla="val -8333"/>
              <a:gd name="adj3" fmla="val 97128"/>
              <a:gd name="adj4" fmla="val -593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Waste name board</a:t>
            </a:r>
          </a:p>
        </p:txBody>
      </p:sp>
      <p:sp>
        <p:nvSpPr>
          <p:cNvPr id="16" name="线形标注 1(带强调线) 15"/>
          <p:cNvSpPr/>
          <p:nvPr/>
        </p:nvSpPr>
        <p:spPr>
          <a:xfrm>
            <a:off x="5212715" y="2401946"/>
            <a:ext cx="1883268" cy="874449"/>
          </a:xfrm>
          <a:prstGeom prst="accentCallout1">
            <a:avLst>
              <a:gd name="adj1" fmla="val 55419"/>
              <a:gd name="adj2" fmla="val 109393"/>
              <a:gd name="adj3" fmla="val 81436"/>
              <a:gd name="adj4" fmla="val 1228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t>Game zone contains 3</a:t>
            </a:r>
            <a:r>
              <a:rPr lang="en-US" altLang="zh-CN" sz="1400" dirty="0"/>
              <a:t>×4 random color blocks.</a:t>
            </a:r>
            <a:endParaRPr lang="en-AU" sz="1400" dirty="0"/>
          </a:p>
        </p:txBody>
      </p:sp>
      <p:sp>
        <p:nvSpPr>
          <p:cNvPr id="18" name="线形标注 1(带强调线) 17"/>
          <p:cNvSpPr/>
          <p:nvPr/>
        </p:nvSpPr>
        <p:spPr>
          <a:xfrm>
            <a:off x="10171909" y="3378690"/>
            <a:ext cx="1883268" cy="649043"/>
          </a:xfrm>
          <a:prstGeom prst="accentCallout1">
            <a:avLst>
              <a:gd name="adj1" fmla="val 18750"/>
              <a:gd name="adj2" fmla="val -8333"/>
              <a:gd name="adj3" fmla="val 142808"/>
              <a:gd name="adj4" fmla="val -8182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A right click will be rewarded 25 marks.</a:t>
            </a:r>
            <a:endParaRPr lang="en-AU" sz="1400" dirty="0"/>
          </a:p>
        </p:txBody>
      </p:sp>
      <p:sp>
        <p:nvSpPr>
          <p:cNvPr id="17" name="线形标注 1(带强调线) 16"/>
          <p:cNvSpPr/>
          <p:nvPr/>
        </p:nvSpPr>
        <p:spPr>
          <a:xfrm>
            <a:off x="10149821" y="5565569"/>
            <a:ext cx="1883268" cy="649043"/>
          </a:xfrm>
          <a:prstGeom prst="accentCallout1">
            <a:avLst>
              <a:gd name="adj1" fmla="val 38876"/>
              <a:gd name="adj2" fmla="val -9874"/>
              <a:gd name="adj3" fmla="val -43361"/>
              <a:gd name="adj4" fmla="val -7479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all the right colour blocks are clicked, new round begins. </a:t>
            </a:r>
          </a:p>
        </p:txBody>
      </p:sp>
      <p:sp>
        <p:nvSpPr>
          <p:cNvPr id="19" name="线形标注 1(带强调线) 18"/>
          <p:cNvSpPr/>
          <p:nvPr/>
        </p:nvSpPr>
        <p:spPr>
          <a:xfrm>
            <a:off x="10151632" y="1543115"/>
            <a:ext cx="1519387" cy="649043"/>
          </a:xfrm>
          <a:prstGeom prst="accentCallout1">
            <a:avLst>
              <a:gd name="adj1" fmla="val 37529"/>
              <a:gd name="adj2" fmla="val -9061"/>
              <a:gd name="adj3" fmla="val 105547"/>
              <a:gd name="adj4" fmla="val -7727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20" name="线形标注 1(带强调线) 19"/>
          <p:cNvSpPr/>
          <p:nvPr/>
        </p:nvSpPr>
        <p:spPr>
          <a:xfrm>
            <a:off x="4718193" y="367596"/>
            <a:ext cx="1883268" cy="1105373"/>
          </a:xfrm>
          <a:prstGeom prst="accentCallout1">
            <a:avLst>
              <a:gd name="adj1" fmla="val 58521"/>
              <a:gd name="adj2" fmla="val 103227"/>
              <a:gd name="adj3" fmla="val 132197"/>
              <a:gd name="adj4" fmla="val 13818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The waste board. There totally 21 types of waste displayed randomly  on the waste board.</a:t>
            </a:r>
            <a:endParaRPr lang="en-AU" sz="1200" dirty="0"/>
          </a:p>
        </p:txBody>
      </p:sp>
      <p:sp>
        <p:nvSpPr>
          <p:cNvPr id="21" name="线形标注 1(带强调线) 20"/>
          <p:cNvSpPr/>
          <p:nvPr/>
        </p:nvSpPr>
        <p:spPr>
          <a:xfrm>
            <a:off x="5285984" y="5096035"/>
            <a:ext cx="1614726" cy="1302415"/>
          </a:xfrm>
          <a:prstGeom prst="accentCallout1">
            <a:avLst>
              <a:gd name="adj1" fmla="val 55419"/>
              <a:gd name="adj2" fmla="val 109393"/>
              <a:gd name="adj3" fmla="val 1744"/>
              <a:gd name="adj4" fmla="val 1423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After 3 seconds, All the mask will fade away. Player need to  click all the ri</a:t>
            </a:r>
            <a:r>
              <a:rPr lang="en-US" altLang="zh-CN" sz="1200" dirty="0"/>
              <a:t>g</a:t>
            </a:r>
            <a:r>
              <a:rPr lang="en-US" sz="1200" dirty="0"/>
              <a:t>ht color blocks a</a:t>
            </a:r>
            <a:r>
              <a:rPr lang="en-US" altLang="zh-CN" sz="1200" dirty="0"/>
              <a:t>ccording to the waste type</a:t>
            </a:r>
            <a:endParaRPr lang="en-AU" sz="1200" dirty="0"/>
          </a:p>
        </p:txBody>
      </p:sp>
    </p:spTree>
    <p:extLst>
      <p:ext uri="{BB962C8B-B14F-4D97-AF65-F5344CB8AC3E}">
        <p14:creationId xmlns:p14="http://schemas.microsoft.com/office/powerpoint/2010/main" val="245279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(level 2) </a:t>
            </a:r>
          </a:p>
        </p:txBody>
      </p:sp>
      <p:sp>
        <p:nvSpPr>
          <p:cNvPr id="4" name="文本占位符 3"/>
          <p:cNvSpPr>
            <a:spLocks noGrp="1"/>
          </p:cNvSpPr>
          <p:nvPr>
            <p:ph type="body" sz="half" idx="2"/>
          </p:nvPr>
        </p:nvSpPr>
        <p:spPr>
          <a:xfrm>
            <a:off x="1073151" y="2235685"/>
            <a:ext cx="4212833" cy="4818258"/>
          </a:xfrm>
        </p:spPr>
        <p:txBody>
          <a:bodyPr>
            <a:normAutofit/>
          </a:bodyPr>
          <a:lstStyle/>
          <a:p>
            <a:pPr marL="285750" indent="-285750">
              <a:buFont typeface="Arial" panose="020B0604020202020204" pitchFamily="34" charset="0"/>
              <a:buChar char="•"/>
            </a:pPr>
            <a:r>
              <a:rPr lang="en-US" dirty="0"/>
              <a:t>The second level</a:t>
            </a:r>
            <a:r>
              <a:rPr lang="en-AU" dirty="0"/>
              <a:t>. The totally 21 types of waste icons will be displayed on the waste board randomly.   </a:t>
            </a:r>
          </a:p>
          <a:p>
            <a:pPr marL="285750" indent="-285750">
              <a:buFont typeface="Arial" panose="020B0604020202020204" pitchFamily="34" charset="0"/>
              <a:buChar char="•"/>
            </a:pPr>
            <a:r>
              <a:rPr lang="en-US" dirty="0"/>
              <a:t>Game zone contains 3</a:t>
            </a:r>
            <a:r>
              <a:rPr lang="en-US" altLang="zh-CN" dirty="0"/>
              <a:t>×4 color blocks with random color.</a:t>
            </a:r>
            <a:r>
              <a:rPr lang="en-US" dirty="0"/>
              <a:t> All the color blocks initially are covered by the same masks</a:t>
            </a:r>
            <a:endParaRPr lang="en-AU" dirty="0"/>
          </a:p>
          <a:p>
            <a:pPr marL="285750" indent="-285750">
              <a:buFont typeface="Arial" panose="020B0604020202020204" pitchFamily="34" charset="0"/>
              <a:buChar char="•"/>
            </a:pPr>
            <a:r>
              <a:rPr lang="en-US" dirty="0"/>
              <a:t>After 3 seconds, All the mask will fade away. Player need to  click all the ri</a:t>
            </a:r>
            <a:r>
              <a:rPr lang="en-US" altLang="zh-CN" dirty="0"/>
              <a:t>g</a:t>
            </a:r>
            <a:r>
              <a:rPr lang="en-US" dirty="0"/>
              <a:t>ht color blocks a</a:t>
            </a:r>
            <a:r>
              <a:rPr lang="en-US" altLang="zh-CN" dirty="0"/>
              <a:t>ccording to the waste type. A right click will be rewarded 25 marks, otherwise the same marks will be taken. A life will also be lost.</a:t>
            </a:r>
            <a:r>
              <a:rPr lang="en-AU" dirty="0"/>
              <a:t>Player only has 2 lives in each round.</a:t>
            </a:r>
          </a:p>
          <a:p>
            <a:pPr marL="285750" indent="-285750">
              <a:buFont typeface="Arial" panose="020B0604020202020204" pitchFamily="34" charset="0"/>
              <a:buChar char="•"/>
            </a:pPr>
            <a:r>
              <a:rPr lang="en-AU" dirty="0"/>
              <a:t>If all the right colour blocks are clicked, new round begins. </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6900710" y="920282"/>
            <a:ext cx="2860745" cy="5077822"/>
          </a:xfrm>
          <a:prstGeom prst="rect">
            <a:avLst/>
          </a:prstGeom>
        </p:spPr>
      </p:pic>
      <p:sp>
        <p:nvSpPr>
          <p:cNvPr id="15" name="线形标注 1(带强调线) 14"/>
          <p:cNvSpPr/>
          <p:nvPr/>
        </p:nvSpPr>
        <p:spPr>
          <a:xfrm>
            <a:off x="5285984" y="3703212"/>
            <a:ext cx="1614726" cy="1006103"/>
          </a:xfrm>
          <a:prstGeom prst="accentCallout1">
            <a:avLst>
              <a:gd name="adj1" fmla="val 55419"/>
              <a:gd name="adj2" fmla="val 109393"/>
              <a:gd name="adj3" fmla="val 2797"/>
              <a:gd name="adj4" fmla="val 1414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All the color blocks initially are covered by the same masks</a:t>
            </a:r>
            <a:endParaRPr lang="en-AU" sz="1200" dirty="0"/>
          </a:p>
        </p:txBody>
      </p:sp>
      <p:sp>
        <p:nvSpPr>
          <p:cNvPr id="12" name="线形标注 1(带强调线) 11"/>
          <p:cNvSpPr/>
          <p:nvPr/>
        </p:nvSpPr>
        <p:spPr>
          <a:xfrm>
            <a:off x="10157975" y="682172"/>
            <a:ext cx="1883268" cy="759850"/>
          </a:xfrm>
          <a:prstGeom prst="accentCallout1">
            <a:avLst>
              <a:gd name="adj1" fmla="val 18750"/>
              <a:gd name="adj2" fmla="val -8333"/>
              <a:gd name="adj3" fmla="val 97128"/>
              <a:gd name="adj4" fmla="val -593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Waste name board</a:t>
            </a:r>
          </a:p>
        </p:txBody>
      </p:sp>
      <p:sp>
        <p:nvSpPr>
          <p:cNvPr id="16" name="线形标注 1(带强调线) 15"/>
          <p:cNvSpPr/>
          <p:nvPr/>
        </p:nvSpPr>
        <p:spPr>
          <a:xfrm>
            <a:off x="5212715" y="2401946"/>
            <a:ext cx="1883268" cy="874449"/>
          </a:xfrm>
          <a:prstGeom prst="accentCallout1">
            <a:avLst>
              <a:gd name="adj1" fmla="val 55419"/>
              <a:gd name="adj2" fmla="val 109393"/>
              <a:gd name="adj3" fmla="val 81436"/>
              <a:gd name="adj4" fmla="val 1228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t>Game zone contains 3</a:t>
            </a:r>
            <a:r>
              <a:rPr lang="en-US" altLang="zh-CN" sz="1400" dirty="0"/>
              <a:t>×4 random color blocks.</a:t>
            </a:r>
            <a:endParaRPr lang="en-AU" sz="1400" dirty="0"/>
          </a:p>
        </p:txBody>
      </p:sp>
      <p:sp>
        <p:nvSpPr>
          <p:cNvPr id="18" name="线形标注 1(带强调线) 17"/>
          <p:cNvSpPr/>
          <p:nvPr/>
        </p:nvSpPr>
        <p:spPr>
          <a:xfrm>
            <a:off x="10171909" y="3378690"/>
            <a:ext cx="1883268" cy="649043"/>
          </a:xfrm>
          <a:prstGeom prst="accentCallout1">
            <a:avLst>
              <a:gd name="adj1" fmla="val 18750"/>
              <a:gd name="adj2" fmla="val -8333"/>
              <a:gd name="adj3" fmla="val 100319"/>
              <a:gd name="adj4" fmla="val -5562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A right click will be rewarded 25 marks.</a:t>
            </a:r>
            <a:endParaRPr lang="en-AU" sz="1400" dirty="0"/>
          </a:p>
        </p:txBody>
      </p:sp>
      <p:sp>
        <p:nvSpPr>
          <p:cNvPr id="17" name="线形标注 1(带强调线) 16"/>
          <p:cNvSpPr/>
          <p:nvPr/>
        </p:nvSpPr>
        <p:spPr>
          <a:xfrm>
            <a:off x="10149821" y="5565569"/>
            <a:ext cx="1883268" cy="649043"/>
          </a:xfrm>
          <a:prstGeom prst="accentCallout1">
            <a:avLst>
              <a:gd name="adj1" fmla="val 38876"/>
              <a:gd name="adj2" fmla="val -9874"/>
              <a:gd name="adj3" fmla="val -12053"/>
              <a:gd name="adj4" fmla="val -13105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all the right colour blocks are clicked, new round begins. </a:t>
            </a:r>
          </a:p>
        </p:txBody>
      </p:sp>
      <p:sp>
        <p:nvSpPr>
          <p:cNvPr id="19" name="线形标注 1(带强调线) 18"/>
          <p:cNvSpPr/>
          <p:nvPr/>
        </p:nvSpPr>
        <p:spPr>
          <a:xfrm>
            <a:off x="10151632" y="1543115"/>
            <a:ext cx="1519387" cy="649043"/>
          </a:xfrm>
          <a:prstGeom prst="accentCallout1">
            <a:avLst>
              <a:gd name="adj1" fmla="val 37529"/>
              <a:gd name="adj2" fmla="val -9061"/>
              <a:gd name="adj3" fmla="val 105547"/>
              <a:gd name="adj4" fmla="val -7727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20" name="线形标注 1(带强调线) 19"/>
          <p:cNvSpPr/>
          <p:nvPr/>
        </p:nvSpPr>
        <p:spPr>
          <a:xfrm>
            <a:off x="4718193" y="367596"/>
            <a:ext cx="1883268" cy="1105373"/>
          </a:xfrm>
          <a:prstGeom prst="accentCallout1">
            <a:avLst>
              <a:gd name="adj1" fmla="val 58521"/>
              <a:gd name="adj2" fmla="val 103227"/>
              <a:gd name="adj3" fmla="val 132197"/>
              <a:gd name="adj4" fmla="val 13818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The waste board. There totally 21 types of waste displayed randomly  on the waste board.</a:t>
            </a:r>
            <a:endParaRPr lang="en-AU" sz="1200" dirty="0"/>
          </a:p>
        </p:txBody>
      </p:sp>
      <p:sp>
        <p:nvSpPr>
          <p:cNvPr id="21" name="线形标注 1(带强调线) 20"/>
          <p:cNvSpPr/>
          <p:nvPr/>
        </p:nvSpPr>
        <p:spPr>
          <a:xfrm>
            <a:off x="5285984" y="5096035"/>
            <a:ext cx="1614726" cy="1302415"/>
          </a:xfrm>
          <a:prstGeom prst="accentCallout1">
            <a:avLst>
              <a:gd name="adj1" fmla="val 55419"/>
              <a:gd name="adj2" fmla="val 109393"/>
              <a:gd name="adj3" fmla="val 1744"/>
              <a:gd name="adj4" fmla="val 1423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After 3 seconds, All the mask will fade away. Player need to  click all the ri</a:t>
            </a:r>
            <a:r>
              <a:rPr lang="en-US" altLang="zh-CN" sz="1200" dirty="0"/>
              <a:t>g</a:t>
            </a:r>
            <a:r>
              <a:rPr lang="en-US" sz="1200" dirty="0"/>
              <a:t>ht color blocks a</a:t>
            </a:r>
            <a:r>
              <a:rPr lang="en-US" altLang="zh-CN" sz="1200" dirty="0"/>
              <a:t>ccording to the waste type</a:t>
            </a:r>
            <a:endParaRPr lang="en-AU" sz="1200" dirty="0"/>
          </a:p>
        </p:txBody>
      </p:sp>
    </p:spTree>
    <p:extLst>
      <p:ext uri="{BB962C8B-B14F-4D97-AF65-F5344CB8AC3E}">
        <p14:creationId xmlns:p14="http://schemas.microsoft.com/office/powerpoint/2010/main" val="99611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(level 3) </a:t>
            </a:r>
          </a:p>
        </p:txBody>
      </p:sp>
      <p:sp>
        <p:nvSpPr>
          <p:cNvPr id="4" name="文本占位符 3"/>
          <p:cNvSpPr>
            <a:spLocks noGrp="1"/>
          </p:cNvSpPr>
          <p:nvPr>
            <p:ph type="body" sz="half" idx="2"/>
          </p:nvPr>
        </p:nvSpPr>
        <p:spPr>
          <a:xfrm>
            <a:off x="1073151" y="2235685"/>
            <a:ext cx="4212833" cy="4818258"/>
          </a:xfrm>
        </p:spPr>
        <p:txBody>
          <a:bodyPr>
            <a:normAutofit/>
          </a:bodyPr>
          <a:lstStyle/>
          <a:p>
            <a:pPr marL="285750" indent="-285750">
              <a:buFont typeface="Arial" panose="020B0604020202020204" pitchFamily="34" charset="0"/>
              <a:buChar char="•"/>
            </a:pPr>
            <a:r>
              <a:rPr lang="en-US" dirty="0"/>
              <a:t>The third level</a:t>
            </a:r>
            <a:r>
              <a:rPr lang="en-AU" dirty="0"/>
              <a:t>. The totally 21 types of waste icons will be displayed on the waste board randomly.   </a:t>
            </a:r>
          </a:p>
          <a:p>
            <a:pPr marL="285750" indent="-285750">
              <a:buFont typeface="Arial" panose="020B0604020202020204" pitchFamily="34" charset="0"/>
              <a:buChar char="•"/>
            </a:pPr>
            <a:r>
              <a:rPr lang="en-US" dirty="0"/>
              <a:t>Game zone contains 3</a:t>
            </a:r>
            <a:r>
              <a:rPr lang="en-US" altLang="zh-CN" dirty="0"/>
              <a:t>×4 color blocks with random color.</a:t>
            </a:r>
            <a:r>
              <a:rPr lang="en-US" dirty="0"/>
              <a:t> All the color blocks will be only displayed in 5 seconds.</a:t>
            </a:r>
            <a:endParaRPr lang="en-AU" dirty="0"/>
          </a:p>
          <a:p>
            <a:pPr marL="285750" indent="-285750">
              <a:buFont typeface="Arial" panose="020B0604020202020204" pitchFamily="34" charset="0"/>
              <a:buChar char="•"/>
            </a:pPr>
            <a:r>
              <a:rPr lang="en-US" dirty="0"/>
              <a:t>After 5 seconds, All the color blocks will be  covered by same masks. Player need to  click all the ri</a:t>
            </a:r>
            <a:r>
              <a:rPr lang="en-US" altLang="zh-CN" dirty="0"/>
              <a:t>g</a:t>
            </a:r>
            <a:r>
              <a:rPr lang="en-US" dirty="0"/>
              <a:t>ht color blocks a</a:t>
            </a:r>
            <a:r>
              <a:rPr lang="en-US" altLang="zh-CN" dirty="0"/>
              <a:t>ccording to the waste type by memory. A right click will be rewarded 50 marks, otherwise the same marks will be taken. A life will also be lost.</a:t>
            </a:r>
            <a:r>
              <a:rPr lang="en-AU" dirty="0"/>
              <a:t>Player only has 2 lives in each round.</a:t>
            </a:r>
          </a:p>
          <a:p>
            <a:pPr marL="285750" indent="-285750">
              <a:buFont typeface="Arial" panose="020B0604020202020204" pitchFamily="34" charset="0"/>
              <a:buChar char="•"/>
            </a:pPr>
            <a:r>
              <a:rPr lang="en-AU" dirty="0"/>
              <a:t>If all the right colour blocks are clicked, new round begins. </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6900710" y="920282"/>
            <a:ext cx="2860745" cy="5077822"/>
          </a:xfrm>
          <a:prstGeom prst="rect">
            <a:avLst/>
          </a:prstGeom>
        </p:spPr>
      </p:pic>
      <p:sp>
        <p:nvSpPr>
          <p:cNvPr id="15" name="线形标注 1(带强调线) 14"/>
          <p:cNvSpPr/>
          <p:nvPr/>
        </p:nvSpPr>
        <p:spPr>
          <a:xfrm>
            <a:off x="5285984" y="3703212"/>
            <a:ext cx="1614726" cy="1006103"/>
          </a:xfrm>
          <a:prstGeom prst="accentCallout1">
            <a:avLst>
              <a:gd name="adj1" fmla="val 55419"/>
              <a:gd name="adj2" fmla="val 109393"/>
              <a:gd name="adj3" fmla="val 2797"/>
              <a:gd name="adj4" fmla="val 1414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All the color blocks will be only displayed in 5 seconds.</a:t>
            </a:r>
            <a:endParaRPr lang="en-AU" sz="1200" dirty="0"/>
          </a:p>
        </p:txBody>
      </p:sp>
      <p:sp>
        <p:nvSpPr>
          <p:cNvPr id="12" name="线形标注 1(带强调线) 11"/>
          <p:cNvSpPr/>
          <p:nvPr/>
        </p:nvSpPr>
        <p:spPr>
          <a:xfrm>
            <a:off x="10157975" y="682172"/>
            <a:ext cx="1883268" cy="759850"/>
          </a:xfrm>
          <a:prstGeom prst="accentCallout1">
            <a:avLst>
              <a:gd name="adj1" fmla="val 18750"/>
              <a:gd name="adj2" fmla="val -8333"/>
              <a:gd name="adj3" fmla="val 97128"/>
              <a:gd name="adj4" fmla="val -593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Waste name board</a:t>
            </a:r>
          </a:p>
        </p:txBody>
      </p:sp>
      <p:sp>
        <p:nvSpPr>
          <p:cNvPr id="16" name="线形标注 1(带强调线) 15"/>
          <p:cNvSpPr/>
          <p:nvPr/>
        </p:nvSpPr>
        <p:spPr>
          <a:xfrm>
            <a:off x="5212715" y="2401946"/>
            <a:ext cx="1883268" cy="874449"/>
          </a:xfrm>
          <a:prstGeom prst="accentCallout1">
            <a:avLst>
              <a:gd name="adj1" fmla="val 55419"/>
              <a:gd name="adj2" fmla="val 109393"/>
              <a:gd name="adj3" fmla="val 81436"/>
              <a:gd name="adj4" fmla="val 1228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t>Game zone contains 3</a:t>
            </a:r>
            <a:r>
              <a:rPr lang="en-US" altLang="zh-CN" sz="1400" dirty="0"/>
              <a:t>×4 random color blocks.</a:t>
            </a:r>
            <a:endParaRPr lang="en-AU" sz="1400" dirty="0"/>
          </a:p>
        </p:txBody>
      </p:sp>
      <p:sp>
        <p:nvSpPr>
          <p:cNvPr id="19" name="线形标注 1(带强调线) 18"/>
          <p:cNvSpPr/>
          <p:nvPr/>
        </p:nvSpPr>
        <p:spPr>
          <a:xfrm>
            <a:off x="10151632" y="1543115"/>
            <a:ext cx="1519387" cy="649043"/>
          </a:xfrm>
          <a:prstGeom prst="accentCallout1">
            <a:avLst>
              <a:gd name="adj1" fmla="val 37529"/>
              <a:gd name="adj2" fmla="val -9061"/>
              <a:gd name="adj3" fmla="val 105547"/>
              <a:gd name="adj4" fmla="val -7727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20" name="线形标注 1(带强调线) 19"/>
          <p:cNvSpPr/>
          <p:nvPr/>
        </p:nvSpPr>
        <p:spPr>
          <a:xfrm>
            <a:off x="4718193" y="367596"/>
            <a:ext cx="1883268" cy="1105373"/>
          </a:xfrm>
          <a:prstGeom prst="accentCallout1">
            <a:avLst>
              <a:gd name="adj1" fmla="val 58521"/>
              <a:gd name="adj2" fmla="val 103227"/>
              <a:gd name="adj3" fmla="val 132197"/>
              <a:gd name="adj4" fmla="val 13818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The waste board. There totally 21 types of waste displayed randomly  on the waste board.</a:t>
            </a:r>
            <a:endParaRPr lang="en-AU" sz="1200" dirty="0"/>
          </a:p>
        </p:txBody>
      </p:sp>
    </p:spTree>
    <p:extLst>
      <p:ext uri="{BB962C8B-B14F-4D97-AF65-F5344CB8AC3E}">
        <p14:creationId xmlns:p14="http://schemas.microsoft.com/office/powerpoint/2010/main" val="394340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(level 3) </a:t>
            </a:r>
          </a:p>
        </p:txBody>
      </p:sp>
      <p:sp>
        <p:nvSpPr>
          <p:cNvPr id="4" name="文本占位符 3"/>
          <p:cNvSpPr>
            <a:spLocks noGrp="1"/>
          </p:cNvSpPr>
          <p:nvPr>
            <p:ph type="body" sz="half" idx="2"/>
          </p:nvPr>
        </p:nvSpPr>
        <p:spPr>
          <a:xfrm>
            <a:off x="1073151" y="2235685"/>
            <a:ext cx="4212833" cy="4818258"/>
          </a:xfrm>
        </p:spPr>
        <p:txBody>
          <a:bodyPr>
            <a:normAutofit/>
          </a:bodyPr>
          <a:lstStyle/>
          <a:p>
            <a:pPr marL="285750" indent="-285750">
              <a:buFont typeface="Arial" panose="020B0604020202020204" pitchFamily="34" charset="0"/>
              <a:buChar char="•"/>
            </a:pPr>
            <a:r>
              <a:rPr lang="en-US" dirty="0"/>
              <a:t>The third level</a:t>
            </a:r>
            <a:r>
              <a:rPr lang="en-AU" dirty="0"/>
              <a:t>. The totally 21 types of waste icons will be displayed on the waste board randomly.   </a:t>
            </a:r>
          </a:p>
          <a:p>
            <a:pPr marL="285750" indent="-285750">
              <a:buFont typeface="Arial" panose="020B0604020202020204" pitchFamily="34" charset="0"/>
              <a:buChar char="•"/>
            </a:pPr>
            <a:r>
              <a:rPr lang="en-US" dirty="0"/>
              <a:t>Game zone contains 3</a:t>
            </a:r>
            <a:r>
              <a:rPr lang="en-US" altLang="zh-CN" dirty="0"/>
              <a:t>×4 color blocks with random color.</a:t>
            </a:r>
            <a:r>
              <a:rPr lang="en-US" dirty="0"/>
              <a:t> All the color blocks will be only displayed in 5 seconds.</a:t>
            </a:r>
            <a:endParaRPr lang="en-AU" dirty="0"/>
          </a:p>
          <a:p>
            <a:pPr marL="285750" indent="-285750">
              <a:buFont typeface="Arial" panose="020B0604020202020204" pitchFamily="34" charset="0"/>
              <a:buChar char="•"/>
            </a:pPr>
            <a:r>
              <a:rPr lang="en-US" dirty="0"/>
              <a:t>After 5 seconds, All the color blocks will be  covered by same masks. Player need to  click all the ri</a:t>
            </a:r>
            <a:r>
              <a:rPr lang="en-US" altLang="zh-CN" dirty="0"/>
              <a:t>g</a:t>
            </a:r>
            <a:r>
              <a:rPr lang="en-US" dirty="0"/>
              <a:t>ht color blocks a</a:t>
            </a:r>
            <a:r>
              <a:rPr lang="en-US" altLang="zh-CN" dirty="0"/>
              <a:t>ccording to the waste type by memory. A right click will be rewarded 50 marks, otherwise the same marks will be taken. A life will also be lost.</a:t>
            </a:r>
            <a:r>
              <a:rPr lang="en-AU" dirty="0"/>
              <a:t>Player only has 2 lives in each round.</a:t>
            </a:r>
          </a:p>
          <a:p>
            <a:pPr marL="285750" indent="-285750">
              <a:buFont typeface="Arial" panose="020B0604020202020204" pitchFamily="34" charset="0"/>
              <a:buChar char="•"/>
            </a:pPr>
            <a:r>
              <a:rPr lang="en-AU" dirty="0"/>
              <a:t>If all the right colour blocks are clicked, new round begins. </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a:stretch>
            <a:fillRect/>
          </a:stretch>
        </p:blipFill>
        <p:spPr>
          <a:xfrm>
            <a:off x="6903970" y="920283"/>
            <a:ext cx="2845831" cy="5051350"/>
          </a:xfrm>
          <a:prstGeom prst="rect">
            <a:avLst/>
          </a:prstGeom>
        </p:spPr>
      </p:pic>
      <p:sp>
        <p:nvSpPr>
          <p:cNvPr id="15" name="线形标注 1(带强调线) 14"/>
          <p:cNvSpPr/>
          <p:nvPr/>
        </p:nvSpPr>
        <p:spPr>
          <a:xfrm>
            <a:off x="5285984" y="3703212"/>
            <a:ext cx="1614726" cy="1006103"/>
          </a:xfrm>
          <a:prstGeom prst="accentCallout1">
            <a:avLst>
              <a:gd name="adj1" fmla="val 55419"/>
              <a:gd name="adj2" fmla="val 109393"/>
              <a:gd name="adj3" fmla="val 2797"/>
              <a:gd name="adj4" fmla="val 1414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All the color blocks will be only displayed in 5 seconds.</a:t>
            </a:r>
            <a:endParaRPr lang="en-AU" sz="1200" dirty="0"/>
          </a:p>
        </p:txBody>
      </p:sp>
      <p:sp>
        <p:nvSpPr>
          <p:cNvPr id="18" name="线形标注 1(带强调线) 17"/>
          <p:cNvSpPr/>
          <p:nvPr/>
        </p:nvSpPr>
        <p:spPr>
          <a:xfrm>
            <a:off x="10171909" y="3378690"/>
            <a:ext cx="1883268" cy="649043"/>
          </a:xfrm>
          <a:prstGeom prst="accentCallout1">
            <a:avLst>
              <a:gd name="adj1" fmla="val 18750"/>
              <a:gd name="adj2" fmla="val -8333"/>
              <a:gd name="adj3" fmla="val 100319"/>
              <a:gd name="adj4" fmla="val -5562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A right click will be rewarded 50 marks.</a:t>
            </a:r>
            <a:endParaRPr lang="en-AU" sz="1400" dirty="0"/>
          </a:p>
        </p:txBody>
      </p:sp>
      <p:sp>
        <p:nvSpPr>
          <p:cNvPr id="17" name="线形标注 1(带强调线) 16"/>
          <p:cNvSpPr/>
          <p:nvPr/>
        </p:nvSpPr>
        <p:spPr>
          <a:xfrm>
            <a:off x="10149821" y="5565569"/>
            <a:ext cx="1883268" cy="649043"/>
          </a:xfrm>
          <a:prstGeom prst="accentCallout1">
            <a:avLst>
              <a:gd name="adj1" fmla="val 38876"/>
              <a:gd name="adj2" fmla="val -9874"/>
              <a:gd name="adj3" fmla="val -12053"/>
              <a:gd name="adj4" fmla="val -13105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all the right colour blocks are clicked, new round begins. </a:t>
            </a:r>
          </a:p>
        </p:txBody>
      </p:sp>
      <p:sp>
        <p:nvSpPr>
          <p:cNvPr id="21" name="线形标注 1(带强调线) 20"/>
          <p:cNvSpPr/>
          <p:nvPr/>
        </p:nvSpPr>
        <p:spPr>
          <a:xfrm>
            <a:off x="5285984" y="4880517"/>
            <a:ext cx="1614726" cy="1839698"/>
          </a:xfrm>
          <a:prstGeom prst="accentCallout1">
            <a:avLst>
              <a:gd name="adj1" fmla="val 55419"/>
              <a:gd name="adj2" fmla="val 109393"/>
              <a:gd name="adj3" fmla="val 1744"/>
              <a:gd name="adj4" fmla="val 1423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After 5 seconds, All the color blocks will be  covered by same masks. Player need to  click all the ri</a:t>
            </a:r>
            <a:r>
              <a:rPr lang="en-US" altLang="zh-CN" sz="1200" dirty="0"/>
              <a:t>g</a:t>
            </a:r>
            <a:r>
              <a:rPr lang="en-US" sz="1200" dirty="0"/>
              <a:t>ht color blocks a</a:t>
            </a:r>
            <a:r>
              <a:rPr lang="en-US" altLang="zh-CN" sz="1200" dirty="0"/>
              <a:t>ccording to the waste type by memory.</a:t>
            </a:r>
            <a:endParaRPr lang="en-AU" sz="1200" dirty="0"/>
          </a:p>
        </p:txBody>
      </p:sp>
    </p:spTree>
    <p:extLst>
      <p:ext uri="{BB962C8B-B14F-4D97-AF65-F5344CB8AC3E}">
        <p14:creationId xmlns:p14="http://schemas.microsoft.com/office/powerpoint/2010/main" val="428545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Future Plan</a:t>
            </a:r>
          </a:p>
        </p:txBody>
      </p:sp>
      <p:graphicFrame>
        <p:nvGraphicFramePr>
          <p:cNvPr id="7" name="图示 6"/>
          <p:cNvGraphicFramePr/>
          <p:nvPr>
            <p:extLst>
              <p:ext uri="{D42A27DB-BD31-4B8C-83A1-F6EECF244321}">
                <p14:modId xmlns:p14="http://schemas.microsoft.com/office/powerpoint/2010/main" val="3646889663"/>
              </p:ext>
            </p:extLst>
          </p:nvPr>
        </p:nvGraphicFramePr>
        <p:xfrm>
          <a:off x="1874648" y="1417638"/>
          <a:ext cx="9145400" cy="5145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234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791604022"/>
              </p:ext>
            </p:extLst>
          </p:nvPr>
        </p:nvGraphicFramePr>
        <p:xfrm>
          <a:off x="5971110" y="797063"/>
          <a:ext cx="6220890" cy="3627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p:cNvPicPr/>
          <p:nvPr/>
        </p:nvPicPr>
        <p:blipFill rotWithShape="1">
          <a:blip r:embed="rId7"/>
          <a:srcRect l="31062" t="25374" r="11871" b="8780"/>
          <a:stretch/>
        </p:blipFill>
        <p:spPr bwMode="auto">
          <a:xfrm>
            <a:off x="458918" y="724942"/>
            <a:ext cx="5703888" cy="3700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687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328192221"/>
              </p:ext>
            </p:extLst>
          </p:nvPr>
        </p:nvGraphicFramePr>
        <p:xfrm>
          <a:off x="546876" y="1547094"/>
          <a:ext cx="3739533" cy="3733240"/>
        </p:xfrm>
        <a:graphic>
          <a:graphicData uri="http://schemas.openxmlformats.org/presentationml/2006/ole">
            <mc:AlternateContent xmlns:mc="http://schemas.openxmlformats.org/markup-compatibility/2006">
              <mc:Choice xmlns:v="urn:schemas-microsoft-com:vml" Requires="v">
                <p:oleObj spid="_x0000_s1033" name="CorelDRAW" r:id="rId3" imgW="6604685" imgH="6593527" progId="CorelDraw.Graphic.16">
                  <p:embed/>
                </p:oleObj>
              </mc:Choice>
              <mc:Fallback>
                <p:oleObj name="CorelDRAW" r:id="rId3" imgW="6604685" imgH="6593527" progId="CorelDraw.Graphic.16">
                  <p:embed/>
                  <p:pic>
                    <p:nvPicPr>
                      <p:cNvPr id="2" name="对象 1"/>
                      <p:cNvPicPr/>
                      <p:nvPr/>
                    </p:nvPicPr>
                    <p:blipFill>
                      <a:blip r:embed="rId4"/>
                      <a:stretch>
                        <a:fillRect/>
                      </a:stretch>
                    </p:blipFill>
                    <p:spPr>
                      <a:xfrm>
                        <a:off x="546876" y="1547094"/>
                        <a:ext cx="3739533" cy="3733240"/>
                      </a:xfrm>
                      <a:prstGeom prst="rect">
                        <a:avLst/>
                      </a:prstGeom>
                    </p:spPr>
                  </p:pic>
                </p:oleObj>
              </mc:Fallback>
            </mc:AlternateContent>
          </a:graphicData>
        </a:graphic>
      </p:graphicFrame>
      <p:sp>
        <p:nvSpPr>
          <p:cNvPr id="5" name="椭圆 4"/>
          <p:cNvSpPr/>
          <p:nvPr/>
        </p:nvSpPr>
        <p:spPr>
          <a:xfrm>
            <a:off x="6212372" y="2315598"/>
            <a:ext cx="1995820" cy="19958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6" name="文本框 5"/>
          <p:cNvSpPr txBox="1"/>
          <p:nvPr/>
        </p:nvSpPr>
        <p:spPr>
          <a:xfrm>
            <a:off x="6290485" y="2928787"/>
            <a:ext cx="1839593" cy="769441"/>
          </a:xfrm>
          <a:prstGeom prst="rect">
            <a:avLst/>
          </a:prstGeom>
          <a:noFill/>
        </p:spPr>
        <p:txBody>
          <a:bodyPr wrap="square" rtlCol="0">
            <a:spAutoFit/>
          </a:bodyPr>
          <a:lstStyle/>
          <a:p>
            <a:r>
              <a:rPr lang="en-AU" sz="4400" dirty="0"/>
              <a:t>Smart</a:t>
            </a:r>
          </a:p>
        </p:txBody>
      </p:sp>
      <p:pic>
        <p:nvPicPr>
          <p:cNvPr id="7" name="Picture 2" descr="http://www.alternet.org/files/styles/story_image/public/story_images/gold_coin_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2372" y="210644"/>
            <a:ext cx="1961647" cy="147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psdgraphics.com/file/green-recycling-symbo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3173" y="5041728"/>
            <a:ext cx="1965019" cy="15720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http://file.azg168.cn/file/bazisuanming/20130902/f200941ce0c1a7d79b660806ef469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2471" y="2315598"/>
            <a:ext cx="2329840" cy="2113624"/>
          </a:xfrm>
          <a:prstGeom prst="rect">
            <a:avLst/>
          </a:prstGeom>
          <a:noFill/>
          <a:extLst>
            <a:ext uri="{909E8E84-426E-40DD-AFC4-6F175D3DCCD1}">
              <a14:hiddenFill xmlns:a14="http://schemas.microsoft.com/office/drawing/2010/main">
                <a:solidFill>
                  <a:srgbClr val="FFFFFF"/>
                </a:solidFill>
              </a14:hiddenFill>
            </a:ext>
          </a:extLst>
        </p:spPr>
      </p:pic>
      <p:sp>
        <p:nvSpPr>
          <p:cNvPr id="10" name="十字形 9"/>
          <p:cNvSpPr/>
          <p:nvPr/>
        </p:nvSpPr>
        <p:spPr>
          <a:xfrm>
            <a:off x="6965904" y="1780196"/>
            <a:ext cx="454581" cy="454581"/>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十字形 10"/>
          <p:cNvSpPr/>
          <p:nvPr/>
        </p:nvSpPr>
        <p:spPr>
          <a:xfrm>
            <a:off x="6998391" y="4440321"/>
            <a:ext cx="454581" cy="454581"/>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十字形 11"/>
          <p:cNvSpPr/>
          <p:nvPr/>
        </p:nvSpPr>
        <p:spPr>
          <a:xfrm>
            <a:off x="8538041" y="3086216"/>
            <a:ext cx="454581" cy="454581"/>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等号 12"/>
          <p:cNvSpPr/>
          <p:nvPr/>
        </p:nvSpPr>
        <p:spPr>
          <a:xfrm>
            <a:off x="4666556" y="3007501"/>
            <a:ext cx="1029423" cy="61201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628548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383621" y="337282"/>
            <a:ext cx="9658834" cy="6274191"/>
            <a:chOff x="1426507" y="269407"/>
            <a:chExt cx="9658834" cy="6274191"/>
          </a:xfrm>
        </p:grpSpPr>
        <p:pic>
          <p:nvPicPr>
            <p:cNvPr id="10" name="图片 9"/>
            <p:cNvPicPr>
              <a:picLocks noChangeAspect="1"/>
            </p:cNvPicPr>
            <p:nvPr/>
          </p:nvPicPr>
          <p:blipFill>
            <a:blip r:embed="rId2"/>
            <a:stretch>
              <a:fillRect/>
            </a:stretch>
          </p:blipFill>
          <p:spPr>
            <a:xfrm>
              <a:off x="1426507" y="269407"/>
              <a:ext cx="3534756" cy="6274191"/>
            </a:xfrm>
            <a:prstGeom prst="rect">
              <a:avLst/>
            </a:prstGeom>
          </p:spPr>
        </p:pic>
        <p:sp>
          <p:nvSpPr>
            <p:cNvPr id="23" name="线形标注 2 22"/>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Game Menu</a:t>
              </a:r>
              <a:r>
                <a:rPr lang="en-AU" sz="3200" dirty="0"/>
                <a:t> Page</a:t>
              </a:r>
            </a:p>
          </p:txBody>
        </p:sp>
      </p:grpSp>
      <p:grpSp>
        <p:nvGrpSpPr>
          <p:cNvPr id="22" name="组合 21"/>
          <p:cNvGrpSpPr/>
          <p:nvPr/>
        </p:nvGrpSpPr>
        <p:grpSpPr>
          <a:xfrm>
            <a:off x="1383621" y="337282"/>
            <a:ext cx="9658834" cy="6274191"/>
            <a:chOff x="1426507" y="269407"/>
            <a:chExt cx="9658834" cy="6274191"/>
          </a:xfrm>
        </p:grpSpPr>
        <p:pic>
          <p:nvPicPr>
            <p:cNvPr id="9" name="图片 8"/>
            <p:cNvPicPr>
              <a:picLocks noChangeAspect="1"/>
            </p:cNvPicPr>
            <p:nvPr/>
          </p:nvPicPr>
          <p:blipFill>
            <a:blip r:embed="rId3"/>
            <a:stretch>
              <a:fillRect/>
            </a:stretch>
          </p:blipFill>
          <p:spPr>
            <a:xfrm>
              <a:off x="1426507" y="269407"/>
              <a:ext cx="3534756" cy="6274191"/>
            </a:xfrm>
            <a:prstGeom prst="rect">
              <a:avLst/>
            </a:prstGeom>
          </p:spPr>
        </p:pic>
        <p:sp>
          <p:nvSpPr>
            <p:cNvPr id="21" name="线形标注 2 20"/>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Result</a:t>
              </a:r>
              <a:r>
                <a:rPr lang="en-AU" sz="3200" dirty="0"/>
                <a:t> Page</a:t>
              </a:r>
            </a:p>
          </p:txBody>
        </p:sp>
      </p:grpSp>
      <p:grpSp>
        <p:nvGrpSpPr>
          <p:cNvPr id="20" name="组合 19"/>
          <p:cNvGrpSpPr/>
          <p:nvPr/>
        </p:nvGrpSpPr>
        <p:grpSpPr>
          <a:xfrm>
            <a:off x="1383621" y="337282"/>
            <a:ext cx="9658834" cy="6274191"/>
            <a:chOff x="1426507" y="269407"/>
            <a:chExt cx="9658834" cy="6274191"/>
          </a:xfrm>
        </p:grpSpPr>
        <p:pic>
          <p:nvPicPr>
            <p:cNvPr id="11" name="图片 10"/>
            <p:cNvPicPr>
              <a:picLocks noChangeAspect="1"/>
            </p:cNvPicPr>
            <p:nvPr/>
          </p:nvPicPr>
          <p:blipFill>
            <a:blip r:embed="rId4"/>
            <a:stretch>
              <a:fillRect/>
            </a:stretch>
          </p:blipFill>
          <p:spPr>
            <a:xfrm>
              <a:off x="1426507" y="269407"/>
              <a:ext cx="3534756" cy="6274191"/>
            </a:xfrm>
            <a:prstGeom prst="rect">
              <a:avLst/>
            </a:prstGeom>
          </p:spPr>
        </p:pic>
        <p:sp>
          <p:nvSpPr>
            <p:cNvPr id="19" name="线形标注 2 18"/>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Main</a:t>
              </a:r>
              <a:r>
                <a:rPr lang="en-AU" sz="3200" dirty="0"/>
                <a:t> Page</a:t>
              </a:r>
            </a:p>
          </p:txBody>
        </p:sp>
      </p:grpSp>
      <p:grpSp>
        <p:nvGrpSpPr>
          <p:cNvPr id="18" name="组合 17"/>
          <p:cNvGrpSpPr/>
          <p:nvPr/>
        </p:nvGrpSpPr>
        <p:grpSpPr>
          <a:xfrm>
            <a:off x="1383621" y="337282"/>
            <a:ext cx="9658834" cy="6274191"/>
            <a:chOff x="1426507" y="269407"/>
            <a:chExt cx="9658834" cy="6274191"/>
          </a:xfrm>
        </p:grpSpPr>
        <p:pic>
          <p:nvPicPr>
            <p:cNvPr id="13" name="图片 12"/>
            <p:cNvPicPr>
              <a:picLocks noChangeAspect="1"/>
            </p:cNvPicPr>
            <p:nvPr/>
          </p:nvPicPr>
          <p:blipFill>
            <a:blip r:embed="rId5"/>
            <a:stretch>
              <a:fillRect/>
            </a:stretch>
          </p:blipFill>
          <p:spPr>
            <a:xfrm>
              <a:off x="1426507" y="269407"/>
              <a:ext cx="3534756" cy="6274191"/>
            </a:xfrm>
            <a:prstGeom prst="rect">
              <a:avLst/>
            </a:prstGeom>
          </p:spPr>
        </p:pic>
        <p:sp>
          <p:nvSpPr>
            <p:cNvPr id="17" name="线形标注 2 16"/>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Login Page</a:t>
              </a:r>
              <a:endParaRPr lang="en-AU" sz="3200" dirty="0"/>
            </a:p>
          </p:txBody>
        </p:sp>
      </p:grpSp>
      <p:grpSp>
        <p:nvGrpSpPr>
          <p:cNvPr id="16" name="组合 15"/>
          <p:cNvGrpSpPr/>
          <p:nvPr/>
        </p:nvGrpSpPr>
        <p:grpSpPr>
          <a:xfrm>
            <a:off x="1383621" y="337282"/>
            <a:ext cx="9658834" cy="6274191"/>
            <a:chOff x="10494307" y="-6004784"/>
            <a:chExt cx="9658834" cy="6274191"/>
          </a:xfrm>
        </p:grpSpPr>
        <p:pic>
          <p:nvPicPr>
            <p:cNvPr id="12" name="图片 11"/>
            <p:cNvPicPr>
              <a:picLocks noChangeAspect="1"/>
            </p:cNvPicPr>
            <p:nvPr/>
          </p:nvPicPr>
          <p:blipFill>
            <a:blip r:embed="rId6"/>
            <a:stretch>
              <a:fillRect/>
            </a:stretch>
          </p:blipFill>
          <p:spPr>
            <a:xfrm>
              <a:off x="10494307" y="-6004784"/>
              <a:ext cx="3534756" cy="6274191"/>
            </a:xfrm>
            <a:prstGeom prst="rect">
              <a:avLst/>
            </a:prstGeom>
          </p:spPr>
        </p:pic>
        <p:sp>
          <p:nvSpPr>
            <p:cNvPr id="14" name="线形标注 2 13"/>
            <p:cNvSpPr/>
            <p:nvPr/>
          </p:nvSpPr>
          <p:spPr>
            <a:xfrm>
              <a:off x="16256390" y="-4485474"/>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AU" sz="3200" dirty="0"/>
                <a:t>Loading Page</a:t>
              </a:r>
            </a:p>
          </p:txBody>
        </p:sp>
      </p:grpSp>
    </p:spTree>
    <p:extLst>
      <p:ext uri="{BB962C8B-B14F-4D97-AF65-F5344CB8AC3E}">
        <p14:creationId xmlns:p14="http://schemas.microsoft.com/office/powerpoint/2010/main" val="3332325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49962" y="0"/>
            <a:ext cx="6621517" cy="6858000"/>
          </a:xfrm>
          <a:prstGeom prst="rect">
            <a:avLst/>
          </a:prstGeom>
        </p:spPr>
      </p:pic>
      <p:sp>
        <p:nvSpPr>
          <p:cNvPr id="4" name="线形标注 2(带边框和强调线) 3"/>
          <p:cNvSpPr/>
          <p:nvPr/>
        </p:nvSpPr>
        <p:spPr>
          <a:xfrm>
            <a:off x="8625647" y="1924665"/>
            <a:ext cx="3188364" cy="1504334"/>
          </a:xfrm>
          <a:prstGeom prst="accentBorderCallout2">
            <a:avLst>
              <a:gd name="adj1" fmla="val 18750"/>
              <a:gd name="adj2" fmla="val -8333"/>
              <a:gd name="adj3" fmla="val 18750"/>
              <a:gd name="adj4" fmla="val -22403"/>
              <a:gd name="adj5" fmla="val 100343"/>
              <a:gd name="adj6" fmla="val -56374"/>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AU" sz="2000" dirty="0"/>
              <a:t> </a:t>
            </a:r>
            <a:endParaRPr lang="en-AU" sz="2000" baseline="-25000" dirty="0"/>
          </a:p>
        </p:txBody>
      </p:sp>
      <p:sp>
        <p:nvSpPr>
          <p:cNvPr id="5" name="文本框 4"/>
          <p:cNvSpPr txBox="1"/>
          <p:nvPr/>
        </p:nvSpPr>
        <p:spPr>
          <a:xfrm>
            <a:off x="9067304" y="2446000"/>
            <a:ext cx="2305050" cy="461665"/>
          </a:xfrm>
          <a:prstGeom prst="rect">
            <a:avLst/>
          </a:prstGeom>
          <a:noFill/>
        </p:spPr>
        <p:txBody>
          <a:bodyPr wrap="square" rtlCol="0">
            <a:spAutoFit/>
          </a:bodyPr>
          <a:lstStyle/>
          <a:p>
            <a:r>
              <a:rPr lang="en-AU" sz="2400" dirty="0"/>
              <a:t>Visual Screen </a:t>
            </a:r>
          </a:p>
        </p:txBody>
      </p:sp>
    </p:spTree>
    <p:extLst>
      <p:ext uri="{BB962C8B-B14F-4D97-AF65-F5344CB8AC3E}">
        <p14:creationId xmlns:p14="http://schemas.microsoft.com/office/powerpoint/2010/main" val="87430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a:t>
            </a:r>
            <a:r>
              <a:rPr lang="en-US" altLang="zh-CN" dirty="0"/>
              <a:t>template</a:t>
            </a:r>
            <a:endParaRPr lang="en-AU" dirty="0"/>
          </a:p>
        </p:txBody>
      </p:sp>
      <p:sp>
        <p:nvSpPr>
          <p:cNvPr id="4" name="文本占位符 3"/>
          <p:cNvSpPr>
            <a:spLocks noGrp="1"/>
          </p:cNvSpPr>
          <p:nvPr>
            <p:ph type="body" sz="half" idx="2"/>
          </p:nvPr>
        </p:nvSpPr>
        <p:spPr>
          <a:xfrm>
            <a:off x="1073151" y="2260738"/>
            <a:ext cx="4212833" cy="2035492"/>
          </a:xfrm>
        </p:spPr>
        <p:txBody>
          <a:bodyPr>
            <a:normAutofit/>
          </a:bodyPr>
          <a:lstStyle/>
          <a:p>
            <a:pPr marL="285750" indent="-285750">
              <a:buFont typeface="Arial" panose="020B0604020202020204" pitchFamily="34" charset="0"/>
              <a:buChar char="•"/>
            </a:pPr>
            <a:r>
              <a:rPr lang="en-US" altLang="zh-CN" dirty="0"/>
              <a:t>All the games star with a introduction screen.</a:t>
            </a:r>
          </a:p>
          <a:p>
            <a:pPr marL="285750" indent="-285750">
              <a:buFont typeface="Arial" panose="020B0604020202020204" pitchFamily="34" charset="0"/>
              <a:buChar char="•"/>
            </a:pPr>
            <a:r>
              <a:rPr lang="en-US" altLang="zh-CN" dirty="0"/>
              <a:t>All the games end with a result screen.</a:t>
            </a:r>
          </a:p>
          <a:p>
            <a:pPr marL="285750" indent="-285750">
              <a:buFont typeface="Arial" panose="020B0604020202020204" pitchFamily="34" charset="0"/>
              <a:buChar char="•"/>
            </a:pPr>
            <a:endParaRPr lang="en-AU" dirty="0"/>
          </a:p>
        </p:txBody>
      </p:sp>
      <p:pic>
        <p:nvPicPr>
          <p:cNvPr id="5" name="内容占位符 7"/>
          <p:cNvPicPr>
            <a:picLocks noGrp="1" noChangeAspect="1"/>
          </p:cNvPicPr>
          <p:nvPr>
            <p:ph idx="1"/>
          </p:nvPr>
        </p:nvPicPr>
        <p:blipFill>
          <a:blip r:embed="rId2"/>
          <a:stretch>
            <a:fillRect/>
          </a:stretch>
        </p:blipFill>
        <p:spPr>
          <a:xfrm>
            <a:off x="5074659" y="171703"/>
            <a:ext cx="3239527" cy="6548511"/>
          </a:xfrm>
        </p:spPr>
      </p:pic>
      <p:pic>
        <p:nvPicPr>
          <p:cNvPr id="6" name="图片 5"/>
          <p:cNvPicPr>
            <a:picLocks noChangeAspect="1"/>
          </p:cNvPicPr>
          <p:nvPr/>
        </p:nvPicPr>
        <p:blipFill>
          <a:blip r:embed="rId3"/>
          <a:stretch>
            <a:fillRect/>
          </a:stretch>
        </p:blipFill>
        <p:spPr>
          <a:xfrm>
            <a:off x="5285984" y="945980"/>
            <a:ext cx="2816876" cy="4999955"/>
          </a:xfrm>
          <a:prstGeom prst="rect">
            <a:avLst/>
          </a:prstGeom>
        </p:spPr>
      </p:pic>
      <p:pic>
        <p:nvPicPr>
          <p:cNvPr id="13" name="图片 12"/>
          <p:cNvPicPr>
            <a:picLocks noChangeAspect="1"/>
          </p:cNvPicPr>
          <p:nvPr/>
        </p:nvPicPr>
        <p:blipFill>
          <a:blip r:embed="rId4">
            <a:clrChange>
              <a:clrFrom>
                <a:srgbClr val="928072">
                  <a:alpha val="75294"/>
                </a:srgbClr>
              </a:clrFrom>
              <a:clrTo>
                <a:srgbClr val="928072">
                  <a:alpha val="0"/>
                </a:srgbClr>
              </a:clrTo>
            </a:clrChange>
          </a:blip>
          <a:stretch>
            <a:fillRect/>
          </a:stretch>
        </p:blipFill>
        <p:spPr>
          <a:xfrm>
            <a:off x="5285984" y="945980"/>
            <a:ext cx="2795118" cy="4961334"/>
          </a:xfrm>
          <a:prstGeom prst="rect">
            <a:avLst/>
          </a:prstGeom>
        </p:spPr>
      </p:pic>
      <p:pic>
        <p:nvPicPr>
          <p:cNvPr id="14" name="内容占位符 7"/>
          <p:cNvPicPr>
            <a:picLocks noChangeAspect="1"/>
          </p:cNvPicPr>
          <p:nvPr/>
        </p:nvPicPr>
        <p:blipFill>
          <a:blip r:embed="rId2"/>
          <a:stretch>
            <a:fillRect/>
          </a:stretch>
        </p:blipFill>
        <p:spPr>
          <a:xfrm>
            <a:off x="8622192" y="171703"/>
            <a:ext cx="3239527" cy="6548511"/>
          </a:xfrm>
          <a:prstGeom prst="rect">
            <a:avLst/>
          </a:prstGeom>
          <a:effectLst>
            <a:outerShdw blurRad="50800" dir="14400000">
              <a:srgbClr val="000000">
                <a:alpha val="40000"/>
              </a:srgbClr>
            </a:outerShdw>
          </a:effectLst>
        </p:spPr>
      </p:pic>
      <p:pic>
        <p:nvPicPr>
          <p:cNvPr id="17" name="图片 16"/>
          <p:cNvPicPr>
            <a:picLocks noChangeAspect="1"/>
          </p:cNvPicPr>
          <p:nvPr/>
        </p:nvPicPr>
        <p:blipFill>
          <a:blip r:embed="rId5"/>
          <a:stretch>
            <a:fillRect/>
          </a:stretch>
        </p:blipFill>
        <p:spPr>
          <a:xfrm>
            <a:off x="8840748" y="965272"/>
            <a:ext cx="2783363" cy="4940470"/>
          </a:xfrm>
          <a:prstGeom prst="rect">
            <a:avLst/>
          </a:prstGeom>
        </p:spPr>
      </p:pic>
      <p:sp>
        <p:nvSpPr>
          <p:cNvPr id="18" name="线形标注 1(带强调线) 17"/>
          <p:cNvSpPr/>
          <p:nvPr/>
        </p:nvSpPr>
        <p:spPr>
          <a:xfrm>
            <a:off x="2471961" y="3971708"/>
            <a:ext cx="1883268" cy="649043"/>
          </a:xfrm>
          <a:prstGeom prst="accentCallout1">
            <a:avLst>
              <a:gd name="adj1" fmla="val 55419"/>
              <a:gd name="adj2" fmla="val 109393"/>
              <a:gd name="adj3" fmla="val 17773"/>
              <a:gd name="adj4" fmla="val 16299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Game introduction screen</a:t>
            </a:r>
          </a:p>
        </p:txBody>
      </p:sp>
      <p:sp>
        <p:nvSpPr>
          <p:cNvPr id="19" name="线形标注 1(带强调线) 18"/>
          <p:cNvSpPr/>
          <p:nvPr/>
        </p:nvSpPr>
        <p:spPr>
          <a:xfrm>
            <a:off x="2471961" y="5358157"/>
            <a:ext cx="1883268" cy="649043"/>
          </a:xfrm>
          <a:prstGeom prst="accentCallout1">
            <a:avLst>
              <a:gd name="adj1" fmla="val 55419"/>
              <a:gd name="adj2" fmla="val 109393"/>
              <a:gd name="adj3" fmla="val -152462"/>
              <a:gd name="adj4" fmla="val 3653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Game result screen</a:t>
            </a:r>
          </a:p>
        </p:txBody>
      </p:sp>
    </p:spTree>
    <p:extLst>
      <p:ext uri="{BB962C8B-B14F-4D97-AF65-F5344CB8AC3E}">
        <p14:creationId xmlns:p14="http://schemas.microsoft.com/office/powerpoint/2010/main" val="3068907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a:t>
            </a:r>
            <a:r>
              <a:rPr lang="en-US" altLang="zh-CN" dirty="0"/>
              <a:t>template</a:t>
            </a:r>
            <a:endParaRPr lang="en-AU" dirty="0"/>
          </a:p>
        </p:txBody>
      </p:sp>
      <p:sp>
        <p:nvSpPr>
          <p:cNvPr id="4" name="文本占位符 3"/>
          <p:cNvSpPr>
            <a:spLocks noGrp="1"/>
          </p:cNvSpPr>
          <p:nvPr>
            <p:ph type="body" sz="half" idx="2"/>
          </p:nvPr>
        </p:nvSpPr>
        <p:spPr>
          <a:xfrm>
            <a:off x="1073151" y="2260738"/>
            <a:ext cx="4212833" cy="2035492"/>
          </a:xfrm>
        </p:spPr>
        <p:txBody>
          <a:bodyPr>
            <a:normAutofit/>
          </a:bodyPr>
          <a:lstStyle/>
          <a:p>
            <a:r>
              <a:rPr lang="en-US" altLang="zh-CN" dirty="0"/>
              <a:t>Two dynamic backgrounds</a:t>
            </a:r>
          </a:p>
          <a:p>
            <a:pPr marL="285750" indent="-285750">
              <a:buFont typeface="Arial" panose="020B0604020202020204" pitchFamily="34" charset="0"/>
              <a:buChar char="•"/>
            </a:pPr>
            <a:r>
              <a:rPr lang="en-US" altLang="zh-CN" dirty="0"/>
              <a:t>Simple blue</a:t>
            </a:r>
          </a:p>
          <a:p>
            <a:pPr marL="285750" indent="-285750">
              <a:buFont typeface="Arial" panose="020B0604020202020204" pitchFamily="34" charset="0"/>
              <a:buChar char="•"/>
            </a:pPr>
            <a:r>
              <a:rPr lang="en-US" altLang="zh-CN" dirty="0"/>
              <a:t>Deep blue</a:t>
            </a:r>
          </a:p>
          <a:p>
            <a:endParaRPr lang="en-US" altLang="zh-CN" dirty="0"/>
          </a:p>
        </p:txBody>
      </p:sp>
      <p:pic>
        <p:nvPicPr>
          <p:cNvPr id="5" name="内容占位符 7"/>
          <p:cNvPicPr>
            <a:picLocks noGrp="1" noChangeAspect="1"/>
          </p:cNvPicPr>
          <p:nvPr>
            <p:ph idx="1"/>
          </p:nvPr>
        </p:nvPicPr>
        <p:blipFill>
          <a:blip r:embed="rId2"/>
          <a:stretch>
            <a:fillRect/>
          </a:stretch>
        </p:blipFill>
        <p:spPr>
          <a:xfrm>
            <a:off x="5074659" y="171703"/>
            <a:ext cx="3239527" cy="6548511"/>
          </a:xfrm>
        </p:spPr>
      </p:pic>
      <p:pic>
        <p:nvPicPr>
          <p:cNvPr id="14" name="内容占位符 7"/>
          <p:cNvPicPr>
            <a:picLocks noChangeAspect="1"/>
          </p:cNvPicPr>
          <p:nvPr/>
        </p:nvPicPr>
        <p:blipFill>
          <a:blip r:embed="rId2"/>
          <a:stretch>
            <a:fillRect/>
          </a:stretch>
        </p:blipFill>
        <p:spPr>
          <a:xfrm>
            <a:off x="8622192" y="171703"/>
            <a:ext cx="3239527" cy="6548511"/>
          </a:xfrm>
          <a:prstGeom prst="rect">
            <a:avLst/>
          </a:prstGeom>
          <a:effectLst>
            <a:outerShdw blurRad="50800" dir="14400000">
              <a:srgbClr val="000000">
                <a:alpha val="40000"/>
              </a:srgbClr>
            </a:outerShdw>
          </a:effectLst>
        </p:spPr>
      </p:pic>
      <p:pic>
        <p:nvPicPr>
          <p:cNvPr id="3" name="图片 2"/>
          <p:cNvPicPr>
            <a:picLocks noChangeAspect="1"/>
          </p:cNvPicPr>
          <p:nvPr/>
        </p:nvPicPr>
        <p:blipFill>
          <a:blip r:embed="rId3"/>
          <a:stretch>
            <a:fillRect/>
          </a:stretch>
        </p:blipFill>
        <p:spPr>
          <a:xfrm>
            <a:off x="5285653" y="950408"/>
            <a:ext cx="2790423" cy="4953000"/>
          </a:xfrm>
          <a:prstGeom prst="rect">
            <a:avLst/>
          </a:prstGeom>
        </p:spPr>
      </p:pic>
      <p:pic>
        <p:nvPicPr>
          <p:cNvPr id="7" name="图片 6"/>
          <p:cNvPicPr>
            <a:picLocks noChangeAspect="1"/>
          </p:cNvPicPr>
          <p:nvPr/>
        </p:nvPicPr>
        <p:blipFill>
          <a:blip r:embed="rId4"/>
          <a:stretch>
            <a:fillRect/>
          </a:stretch>
        </p:blipFill>
        <p:spPr>
          <a:xfrm>
            <a:off x="8846743" y="969458"/>
            <a:ext cx="2790423" cy="4953000"/>
          </a:xfrm>
          <a:prstGeom prst="rect">
            <a:avLst/>
          </a:prstGeom>
        </p:spPr>
      </p:pic>
      <p:sp>
        <p:nvSpPr>
          <p:cNvPr id="18" name="线形标注 1(带强调线) 17"/>
          <p:cNvSpPr/>
          <p:nvPr/>
        </p:nvSpPr>
        <p:spPr>
          <a:xfrm>
            <a:off x="2471961" y="3971708"/>
            <a:ext cx="1883268" cy="649043"/>
          </a:xfrm>
          <a:prstGeom prst="accentCallout1">
            <a:avLst>
              <a:gd name="adj1" fmla="val 55419"/>
              <a:gd name="adj2" fmla="val 109393"/>
              <a:gd name="adj3" fmla="val 17773"/>
              <a:gd name="adj4" fmla="val 16299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Dynamic vectors</a:t>
            </a:r>
          </a:p>
        </p:txBody>
      </p:sp>
      <p:sp>
        <p:nvSpPr>
          <p:cNvPr id="19" name="线形标注 1(带强调线) 18"/>
          <p:cNvSpPr/>
          <p:nvPr/>
        </p:nvSpPr>
        <p:spPr>
          <a:xfrm>
            <a:off x="2471961" y="5358157"/>
            <a:ext cx="1883268" cy="649043"/>
          </a:xfrm>
          <a:prstGeom prst="accentCallout1">
            <a:avLst>
              <a:gd name="adj1" fmla="val 55419"/>
              <a:gd name="adj2" fmla="val 109393"/>
              <a:gd name="adj3" fmla="val -196488"/>
              <a:gd name="adj4" fmla="val 4836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Rolling coin</a:t>
            </a:r>
          </a:p>
        </p:txBody>
      </p:sp>
      <p:cxnSp>
        <p:nvCxnSpPr>
          <p:cNvPr id="9" name="直接连接符 8"/>
          <p:cNvCxnSpPr/>
          <p:nvPr/>
        </p:nvCxnSpPr>
        <p:spPr>
          <a:xfrm flipV="1">
            <a:off x="4620684" y="1733550"/>
            <a:ext cx="4618566" cy="2562679"/>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直接连接符 10"/>
          <p:cNvCxnSpPr/>
          <p:nvPr/>
        </p:nvCxnSpPr>
        <p:spPr>
          <a:xfrm flipV="1">
            <a:off x="4620684" y="4133969"/>
            <a:ext cx="2870923" cy="1409581"/>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187190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Game1 Sort coffee cups</a:t>
            </a:r>
          </a:p>
        </p:txBody>
      </p:sp>
      <p:sp>
        <p:nvSpPr>
          <p:cNvPr id="4" name="文本占位符 3"/>
          <p:cNvSpPr>
            <a:spLocks noGrp="1"/>
          </p:cNvSpPr>
          <p:nvPr>
            <p:ph type="body" sz="half" idx="2"/>
          </p:nvPr>
        </p:nvSpPr>
        <p:spPr>
          <a:xfrm>
            <a:off x="1073151" y="2260737"/>
            <a:ext cx="4212833" cy="4597263"/>
          </a:xfrm>
        </p:spPr>
        <p:txBody>
          <a:bodyPr>
            <a:normAutofit/>
          </a:bodyPr>
          <a:lstStyle/>
          <a:p>
            <a:pPr marL="285750" indent="-285750">
              <a:buFont typeface="Arial" panose="020B0604020202020204" pitchFamily="34" charset="0"/>
              <a:buChar char="•"/>
            </a:pPr>
            <a:r>
              <a:rPr lang="en-AU" dirty="0"/>
              <a:t>This game is aimed to let students to know the empty coffee cup is a very important recyclable resource. </a:t>
            </a:r>
          </a:p>
          <a:p>
            <a:pPr marL="285750" indent="-285750">
              <a:buFont typeface="Arial" panose="020B0604020202020204" pitchFamily="34" charset="0"/>
              <a:buChar char="•"/>
            </a:pPr>
            <a:r>
              <a:rPr lang="en-US" altLang="zh-CN" dirty="0"/>
              <a:t>The waste icons in this game are only empty coffee cup </a:t>
            </a:r>
            <a:r>
              <a:rPr lang="en-AU" altLang="zh-CN" dirty="0"/>
              <a:t>and  coffee cup with coffee in it. </a:t>
            </a:r>
          </a:p>
          <a:p>
            <a:pPr marL="285750" indent="-285750">
              <a:buFont typeface="Arial" panose="020B0604020202020204" pitchFamily="34" charset="0"/>
              <a:buChar char="•"/>
            </a:pPr>
            <a:r>
              <a:rPr lang="en-AU" altLang="zh-CN" dirty="0"/>
              <a:t>The colour block in this gare are only two. The one is yellow(Recyclable). The other is red(Land fill).</a:t>
            </a:r>
          </a:p>
          <a:p>
            <a:pPr marL="285750" indent="-285750">
              <a:buFont typeface="Arial" panose="020B0604020202020204" pitchFamily="34" charset="0"/>
              <a:buChar char="•"/>
            </a:pPr>
            <a:r>
              <a:rPr lang="en-AU" dirty="0"/>
              <a:t>There are two sequence. The one is the sequence contains coffee cup icons. The other contains colour blocks. </a:t>
            </a:r>
          </a:p>
          <a:p>
            <a:pPr marL="285750" indent="-285750">
              <a:buFont typeface="Arial" panose="020B0604020202020204" pitchFamily="34" charset="0"/>
              <a:buChar char="•"/>
            </a:pPr>
            <a:r>
              <a:rPr lang="en-AU" dirty="0"/>
              <a:t>The order of both coffee cup sequence and colour block sequence are random.</a:t>
            </a:r>
          </a:p>
          <a:p>
            <a:pPr marL="285750" indent="-285750">
              <a:buFont typeface="Arial" panose="020B0604020202020204" pitchFamily="34" charset="0"/>
              <a:buChar char="•"/>
            </a:pPr>
            <a:r>
              <a:rPr lang="en-AU" dirty="0"/>
              <a:t>The number of yellow( or red) blocks equals the number of empty ( or not empty) coffee cup icons. </a:t>
            </a:r>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pic>
        <p:nvPicPr>
          <p:cNvPr id="6" name="图片 5"/>
          <p:cNvPicPr>
            <a:picLocks noChangeAspect="1"/>
          </p:cNvPicPr>
          <p:nvPr/>
        </p:nvPicPr>
        <p:blipFill>
          <a:blip r:embed="rId3"/>
          <a:stretch>
            <a:fillRect/>
          </a:stretch>
        </p:blipFill>
        <p:spPr>
          <a:xfrm>
            <a:off x="6918448" y="945980"/>
            <a:ext cx="2816876" cy="4999955"/>
          </a:xfrm>
          <a:prstGeom prst="rect">
            <a:avLst/>
          </a:prstGeom>
        </p:spPr>
      </p:pic>
      <p:sp>
        <p:nvSpPr>
          <p:cNvPr id="7" name="线形标注 1(带强调线) 6"/>
          <p:cNvSpPr/>
          <p:nvPr/>
        </p:nvSpPr>
        <p:spPr>
          <a:xfrm>
            <a:off x="10157975" y="920928"/>
            <a:ext cx="1883268" cy="649043"/>
          </a:xfrm>
          <a:prstGeom prst="accentCallout1">
            <a:avLst>
              <a:gd name="adj1" fmla="val 18750"/>
              <a:gd name="adj2" fmla="val -8333"/>
              <a:gd name="adj3" fmla="val 98991"/>
              <a:gd name="adj4" fmla="val -578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and Score board</a:t>
            </a:r>
          </a:p>
        </p:txBody>
      </p:sp>
      <p:sp>
        <p:nvSpPr>
          <p:cNvPr id="8" name="线形标注 1(带强调线) 7"/>
          <p:cNvSpPr/>
          <p:nvPr/>
        </p:nvSpPr>
        <p:spPr>
          <a:xfrm>
            <a:off x="4747321" y="792978"/>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9" name="线形标注 1(带强调线) 8"/>
          <p:cNvSpPr/>
          <p:nvPr/>
        </p:nvSpPr>
        <p:spPr>
          <a:xfrm>
            <a:off x="9946649" y="2952232"/>
            <a:ext cx="2034025" cy="649043"/>
          </a:xfrm>
          <a:prstGeom prst="accentCallout1">
            <a:avLst>
              <a:gd name="adj1" fmla="val 18750"/>
              <a:gd name="adj2" fmla="val -8333"/>
              <a:gd name="adj3" fmla="val 93201"/>
              <a:gd name="adj4" fmla="val -436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Random colour sequence </a:t>
            </a:r>
          </a:p>
        </p:txBody>
      </p:sp>
      <p:sp>
        <p:nvSpPr>
          <p:cNvPr id="11" name="线形标注 1(带强调线) 10"/>
          <p:cNvSpPr/>
          <p:nvPr/>
        </p:nvSpPr>
        <p:spPr>
          <a:xfrm>
            <a:off x="5054920" y="3753675"/>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Random coffee cup icons sequence</a:t>
            </a:r>
          </a:p>
        </p:txBody>
      </p:sp>
    </p:spTree>
    <p:extLst>
      <p:ext uri="{BB962C8B-B14F-4D97-AF65-F5344CB8AC3E}">
        <p14:creationId xmlns:p14="http://schemas.microsoft.com/office/powerpoint/2010/main" val="315000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Game1 Sort coffee cups</a:t>
            </a:r>
          </a:p>
        </p:txBody>
      </p:sp>
      <p:sp>
        <p:nvSpPr>
          <p:cNvPr id="4" name="文本占位符 3"/>
          <p:cNvSpPr>
            <a:spLocks noGrp="1"/>
          </p:cNvSpPr>
          <p:nvPr>
            <p:ph type="body" sz="half" idx="2"/>
          </p:nvPr>
        </p:nvSpPr>
        <p:spPr>
          <a:xfrm>
            <a:off x="1073151" y="2260737"/>
            <a:ext cx="4212833" cy="5029411"/>
          </a:xfrm>
        </p:spPr>
        <p:txBody>
          <a:bodyPr>
            <a:normAutofit/>
          </a:bodyPr>
          <a:lstStyle/>
          <a:p>
            <a:pPr marL="285750" indent="-285750">
              <a:buFont typeface="Arial" panose="020B0604020202020204" pitchFamily="34" charset="0"/>
              <a:buChar char="•"/>
            </a:pPr>
            <a:r>
              <a:rPr lang="en-AU" dirty="0"/>
              <a:t>User should firstly choose a icon (or a block ), and then choose  the right colour(or icon). For example, player choose a empty coffee cup icon first, and then should choose a yellow block. If this match is correct, the selected coffee cup icon and colour block will fade away. Player then get 50 marks. If match is wrong, 25 scores will be subtracted. </a:t>
            </a:r>
          </a:p>
          <a:p>
            <a:pPr marL="285750" indent="-285750">
              <a:buFont typeface="Arial" panose="020B0604020202020204" pitchFamily="34" charset="0"/>
              <a:buChar char="•"/>
            </a:pPr>
            <a:r>
              <a:rPr lang="en-AU" dirty="0"/>
              <a:t>If all the icons and blocks are totally matched correctly, the tow sequence will be refreshed with anther random sequences of  icons or blocks. </a:t>
            </a:r>
          </a:p>
          <a:p>
            <a:pPr marL="285750" indent="-285750">
              <a:buFont typeface="Arial" panose="020B0604020202020204" pitchFamily="34" charset="0"/>
              <a:buChar char="•"/>
            </a:pPr>
            <a:r>
              <a:rPr lang="en-US" dirty="0"/>
              <a:t>The initial number of sequence is 3, the second  is 5 and then 7,9,11……</a:t>
            </a:r>
            <a:endParaRPr lang="en-AU" dirty="0"/>
          </a:p>
          <a:p>
            <a:pPr marL="285750" indent="-285750">
              <a:buFont typeface="Arial" panose="020B0604020202020204" pitchFamily="34" charset="0"/>
              <a:buChar char="•"/>
            </a:pPr>
            <a:r>
              <a:rPr lang="en-AU" dirty="0"/>
              <a:t>The time limit is 60 seconds. </a:t>
            </a:r>
          </a:p>
          <a:p>
            <a:endParaRPr lang="en-AU" dirty="0"/>
          </a:p>
          <a:p>
            <a:endParaRPr lang="en-AU" dirty="0"/>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pic>
        <p:nvPicPr>
          <p:cNvPr id="6" name="图片 5"/>
          <p:cNvPicPr>
            <a:picLocks noChangeAspect="1"/>
          </p:cNvPicPr>
          <p:nvPr/>
        </p:nvPicPr>
        <p:blipFill>
          <a:blip r:embed="rId3"/>
          <a:stretch>
            <a:fillRect/>
          </a:stretch>
        </p:blipFill>
        <p:spPr>
          <a:xfrm>
            <a:off x="6918448" y="945980"/>
            <a:ext cx="2816876" cy="4999955"/>
          </a:xfrm>
          <a:prstGeom prst="rect">
            <a:avLst/>
          </a:prstGeom>
        </p:spPr>
      </p:pic>
      <p:sp>
        <p:nvSpPr>
          <p:cNvPr id="9" name="线形标注 1(带强调线) 8"/>
          <p:cNvSpPr/>
          <p:nvPr/>
        </p:nvSpPr>
        <p:spPr>
          <a:xfrm>
            <a:off x="9946649" y="1557324"/>
            <a:ext cx="2034025" cy="1131253"/>
          </a:xfrm>
          <a:prstGeom prst="accentCallout1">
            <a:avLst>
              <a:gd name="adj1" fmla="val 18750"/>
              <a:gd name="adj2" fmla="val -8333"/>
              <a:gd name="adj3" fmla="val 93201"/>
              <a:gd name="adj4" fmla="val -436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The total number of yellow blocks equals the total number of empty coffee cup icons  </a:t>
            </a:r>
          </a:p>
        </p:txBody>
      </p:sp>
      <p:sp>
        <p:nvSpPr>
          <p:cNvPr id="11" name="线形标注 1(带强调线) 10"/>
          <p:cNvSpPr/>
          <p:nvPr/>
        </p:nvSpPr>
        <p:spPr>
          <a:xfrm>
            <a:off x="5035179" y="1432204"/>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The initial number of sequence is 3</a:t>
            </a:r>
          </a:p>
        </p:txBody>
      </p:sp>
      <p:sp>
        <p:nvSpPr>
          <p:cNvPr id="10" name="线形标注 1(带强调线) 9"/>
          <p:cNvSpPr/>
          <p:nvPr/>
        </p:nvSpPr>
        <p:spPr>
          <a:xfrm>
            <a:off x="10157976" y="3338108"/>
            <a:ext cx="1875114" cy="1146210"/>
          </a:xfrm>
          <a:prstGeom prst="accentCallout1">
            <a:avLst>
              <a:gd name="adj1" fmla="val 18750"/>
              <a:gd name="adj2" fmla="val -8333"/>
              <a:gd name="adj3" fmla="val 101944"/>
              <a:gd name="adj4" fmla="val -516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Player need to match the icon and colour block right</a:t>
            </a:r>
          </a:p>
        </p:txBody>
      </p:sp>
      <p:cxnSp>
        <p:nvCxnSpPr>
          <p:cNvPr id="14" name="直接连接符 13"/>
          <p:cNvCxnSpPr>
            <a:stCxn id="5" idx="3"/>
          </p:cNvCxnSpPr>
          <p:nvPr/>
        </p:nvCxnSpPr>
        <p:spPr>
          <a:xfrm flipH="1" flipV="1">
            <a:off x="7954027" y="3445957"/>
            <a:ext cx="1992623" cy="2"/>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线形标注 1(带强调线) 14"/>
          <p:cNvSpPr/>
          <p:nvPr/>
        </p:nvSpPr>
        <p:spPr>
          <a:xfrm>
            <a:off x="5017442" y="5104418"/>
            <a:ext cx="1883268" cy="649043"/>
          </a:xfrm>
          <a:prstGeom prst="accentCallout1">
            <a:avLst>
              <a:gd name="adj1" fmla="val 55419"/>
              <a:gd name="adj2" fmla="val 109393"/>
              <a:gd name="adj3" fmla="val 56532"/>
              <a:gd name="adj4" fmla="val 1204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If all colours match the icons correctly, new round begins. </a:t>
            </a:r>
          </a:p>
        </p:txBody>
      </p:sp>
    </p:spTree>
    <p:extLst>
      <p:ext uri="{BB962C8B-B14F-4D97-AF65-F5344CB8AC3E}">
        <p14:creationId xmlns:p14="http://schemas.microsoft.com/office/powerpoint/2010/main" val="21800130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引用</Template>
  <TotalTime>2749</TotalTime>
  <Words>1968</Words>
  <Application>Microsoft Office PowerPoint</Application>
  <PresentationFormat>宽屏</PresentationFormat>
  <Paragraphs>153</Paragraphs>
  <Slides>17</Slides>
  <Notes>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3" baseType="lpstr">
      <vt:lpstr>宋体</vt:lpstr>
      <vt:lpstr>Arial</vt:lpstr>
      <vt:lpstr>Century Gothic</vt:lpstr>
      <vt:lpstr>Wingdings 2</vt:lpstr>
      <vt:lpstr>引用</vt:lpstr>
      <vt:lpstr>CorelDRAW</vt:lpstr>
      <vt:lpstr>Waste Education Application Design Introduction</vt:lpstr>
      <vt:lpstr>PowerPoint 演示文稿</vt:lpstr>
      <vt:lpstr>PowerPoint 演示文稿</vt:lpstr>
      <vt:lpstr>PowerPoint 演示文稿</vt:lpstr>
      <vt:lpstr>PowerPoint 演示文稿</vt:lpstr>
      <vt:lpstr>Game template</vt:lpstr>
      <vt:lpstr>Game template</vt:lpstr>
      <vt:lpstr>Game1 Sort coffee cups</vt:lpstr>
      <vt:lpstr>Game1 Sort coffee cups</vt:lpstr>
      <vt:lpstr>Game 2 Quick sort</vt:lpstr>
      <vt:lpstr>Game3 Container sort</vt:lpstr>
      <vt:lpstr>Game 4 Quick match  (level 1)</vt:lpstr>
      <vt:lpstr>Game 4 Quick match (level 2) </vt:lpstr>
      <vt:lpstr>Game 4 Quick match (level 2) </vt:lpstr>
      <vt:lpstr>Game 4 Quick match (level 3) </vt:lpstr>
      <vt:lpstr>Game 4 Quick match (level 3) </vt:lpstr>
      <vt:lpstr>Future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Demonstration</dc:title>
  <dc:creator>min zan</dc:creator>
  <cp:lastModifiedBy>min zan</cp:lastModifiedBy>
  <cp:revision>57</cp:revision>
  <dcterms:created xsi:type="dcterms:W3CDTF">2016-07-14T15:37:12Z</dcterms:created>
  <dcterms:modified xsi:type="dcterms:W3CDTF">2016-08-10T08:16:23Z</dcterms:modified>
</cp:coreProperties>
</file>